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diagrams/colors22.xml" ContentType="application/vnd.openxmlformats-officedocument.drawingml.diagramColors+xml"/>
  <Override PartName="/ppt/diagrams/data35.xml" ContentType="application/vnd.openxmlformats-officedocument.drawingml.diagramData+xml"/>
  <Override PartName="/ppt/slides/slide36.xml" ContentType="application/vnd.openxmlformats-officedocument.presentationml.slid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diagrams/quickStyle39.xml" ContentType="application/vnd.openxmlformats-officedocument.drawingml.diagramStyle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Override PartName="/ppt/diagrams/quickStyle28.xml" ContentType="application/vnd.openxmlformats-officedocument.drawingml.diagramStyle+xml"/>
  <Override PartName="/ppt/diagrams/drawing29.xml" ContentType="application/vnd.ms-office.drawingml.diagramDrawing+xml"/>
  <Default Extension="xml" ContentType="application/xml"/>
  <Override PartName="/ppt/slides/slide14.xml" ContentType="application/vnd.openxmlformats-officedocument.presentationml.slide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layout39.xml" ContentType="application/vnd.openxmlformats-officedocument.drawingml.diagramLayout+xml"/>
  <Override PartName="/ppt/tableStyles.xml" ContentType="application/vnd.openxmlformats-officedocument.presentationml.tableStyles+xml"/>
  <Override PartName="/ppt/diagrams/layout17.xml" ContentType="application/vnd.openxmlformats-officedocument.drawingml.diagramLayout+xml"/>
  <Override PartName="/ppt/diagrams/layout28.xml" ContentType="application/vnd.openxmlformats-officedocument.drawingml.diagramLayout+xml"/>
  <Override PartName="/ppt/diagrams/drawing43.xml" ContentType="application/vnd.ms-office.drawingml.diagramDrawing+xml"/>
  <Override PartName="/ppt/diagrams/colors49.xml" ContentType="application/vnd.openxmlformats-officedocument.drawingml.diagramColors+xml"/>
  <Override PartName="/ppt/diagrams/quickStyle31.xml" ContentType="application/vnd.openxmlformats-officedocument.drawingml.diagramStyle+xml"/>
  <Override PartName="/ppt/diagrams/drawing32.xml" ContentType="application/vnd.ms-office.drawingml.diagramDrawing+xml"/>
  <Override PartName="/ppt/diagrams/colors38.xml" ContentType="application/vnd.openxmlformats-officedocument.drawingml.diagramColors+xml"/>
  <Override PartName="/ppt/diagrams/quickStyle42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diagrams/colors27.xml" ContentType="application/vnd.openxmlformats-officedocument.drawingml.diagramColors+xml"/>
  <Override PartName="/ppt/diagrams/data29.xml" ContentType="application/vnd.openxmlformats-officedocument.drawingml.diagramData+xml"/>
  <Override PartName="/ppt/diagrams/layout42.xml" ContentType="application/vnd.openxmlformats-officedocument.drawingml.diagramLayout+xml"/>
  <Override PartName="/ppt/diagrams/colors4.xml" ContentType="application/vnd.openxmlformats-officedocument.drawingml.diagramColors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layout3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diagrams/layout20.xml" ContentType="application/vnd.openxmlformats-officedocument.drawingml.diagramLayout+xml"/>
  <Override PartName="/ppt/diagrams/colors41.xml" ContentType="application/vnd.openxmlformats-officedocument.drawingml.diagramColors+xml"/>
  <Override PartName="/ppt/diagrams/quickStyle3.xml" ContentType="application/vnd.openxmlformats-officedocument.drawingml.diagramStyle+xml"/>
  <Override PartName="/ppt/diagrams/colors30.xml" ContentType="application/vnd.openxmlformats-officedocument.drawingml.diagramColors+xml"/>
  <Override PartName="/ppt/diagrams/data32.xml" ContentType="application/vnd.openxmlformats-officedocument.drawingml.diagramData+xml"/>
  <Override PartName="/ppt/diagrams/data43.xml" ContentType="application/vnd.openxmlformats-officedocument.drawingml.diagramData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diagrams/data21.xml" ContentType="application/vnd.openxmlformats-officedocument.drawingml.diagramData+xml"/>
  <Override PartName="/ppt/diagrams/quickStyle47.xml" ContentType="application/vnd.openxmlformats-officedocument.drawingml.diagramStyle+xml"/>
  <Override PartName="/ppt/diagrams/drawing48.xml" ContentType="application/vnd.ms-office.drawingml.diagramDrawing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36.xml" ContentType="application/vnd.openxmlformats-officedocument.drawingml.diagramStyle+xml"/>
  <Override PartName="/ppt/diagrams/drawing37.xml" ContentType="application/vnd.ms-office.drawingml.diagramDrawing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quickStyle25.xml" ContentType="application/vnd.openxmlformats-officedocument.drawingml.diagramStyle+xml"/>
  <Override PartName="/ppt/diagrams/drawing26.xml" ContentType="application/vnd.ms-office.drawingml.diagramDrawing+xml"/>
  <Override PartName="/ppt/diagrams/layout36.xml" ContentType="application/vnd.openxmlformats-officedocument.drawingml.diagramLayout+xml"/>
  <Override PartName="/ppt/diagrams/layout47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drawing8.xml" ContentType="application/vnd.ms-office.drawingml.diagramDrawing+xml"/>
  <Override PartName="/ppt/diagrams/layout25.xml" ContentType="application/vnd.openxmlformats-officedocument.drawingml.diagramLayout+xml"/>
  <Override PartName="/ppt/diagrams/quickStyle8.xml" ContentType="application/vnd.openxmlformats-officedocument.drawingml.diagramStyle+xml"/>
  <Override PartName="/ppt/diagrams/layout14.xml" ContentType="application/vnd.openxmlformats-officedocument.drawingml.diagramLayout+xml"/>
  <Override PartName="/ppt/diagrams/colors35.xml" ContentType="application/vnd.openxmlformats-officedocument.drawingml.diagramColors+xml"/>
  <Override PartName="/ppt/diagrams/drawing40.xml" ContentType="application/vnd.ms-office.drawingml.diagramDrawing+xml"/>
  <Override PartName="/ppt/diagrams/colors46.xml" ContentType="application/vnd.openxmlformats-officedocument.drawingml.diagramColors+xml"/>
  <Override PartName="/ppt/diagrams/data48.xml" ContentType="application/vnd.openxmlformats-officedocument.drawingml.diagramData+xml"/>
  <Override PartName="/ppt/slides/slide49.xml" ContentType="application/vnd.openxmlformats-officedocument.presentationml.slide+xml"/>
  <Override PartName="/ppt/diagrams/colors24.xml" ContentType="application/vnd.openxmlformats-officedocument.drawingml.diagramColors+xml"/>
  <Override PartName="/ppt/diagrams/data37.xml" ContentType="application/vnd.openxmlformats-officedocument.drawingml.diagramData+xml"/>
  <Override PartName="/ppt/slides/slide38.xml" ContentType="application/vnd.openxmlformats-officedocument.presentationml.slide+xml"/>
  <Override PartName="/ppt/diagrams/colors1.xml" ContentType="application/vnd.openxmlformats-officedocument.drawingml.diagramColors+xml"/>
  <Override PartName="/ppt/diagrams/colors13.xml" ContentType="application/vnd.openxmlformats-officedocument.drawingml.diagramColors+xml"/>
  <Override PartName="/ppt/diagrams/data26.xml" ContentType="application/vnd.openxmlformats-officedocument.drawingml.diagramData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quickStyle19.xml" ContentType="application/vnd.openxmlformats-officedocument.drawingml.diagramStyle+xml"/>
  <Override PartName="/ppt/diagrams/data40.xml" ContentType="application/vnd.openxmlformats-officedocument.drawingml.diagramData+xml"/>
  <Override PartName="/ppt/slides/slide41.xml" ContentType="application/vnd.openxmlformats-officedocument.presentationml.slide+xml"/>
  <Override PartName="/ppt/slides/slide30.xml" ContentType="application/vnd.openxmlformats-officedocument.presentationml.slide+xml"/>
  <Override PartName="/ppt/diagrams/layout19.xml" ContentType="application/vnd.openxmlformats-officedocument.drawingml.diagramLayout+xml"/>
  <Override PartName="/ppt/diagrams/quickStyle33.xml" ContentType="application/vnd.openxmlformats-officedocument.drawingml.diagramStyle+xml"/>
  <Override PartName="/ppt/diagrams/drawing34.xml" ContentType="application/vnd.ms-office.drawingml.diagramDrawing+xml"/>
  <Override PartName="/ppt/diagrams/quickStyle44.xml" ContentType="application/vnd.openxmlformats-officedocument.drawingml.diagramStyle+xml"/>
  <Override PartName="/ppt/diagrams/drawing45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layout26.xml" ContentType="application/vnd.openxmlformats-officedocument.drawingml.diagramLayout+xml"/>
  <Override PartName="/ppt/diagrams/colors29.xml" ContentType="application/vnd.openxmlformats-officedocument.drawingml.diagramColors+xml"/>
  <Override PartName="/ppt/diagrams/drawing41.xml" ContentType="application/vnd.ms-office.drawingml.diagramDrawing+xml"/>
  <Override PartName="/ppt/diagrams/layout44.xml" ContentType="application/vnd.openxmlformats-officedocument.drawingml.diagramLayout+xml"/>
  <Override PartName="/ppt/diagrams/colors47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diagrams/drawing30.xml" ContentType="application/vnd.ms-office.drawingml.diagramDrawing+xml"/>
  <Override PartName="/ppt/diagrams/layout33.xml" ContentType="application/vnd.openxmlformats-officedocument.drawingml.diagramLayout+xml"/>
  <Override PartName="/ppt/diagrams/colors36.xml" ContentType="application/vnd.openxmlformats-officedocument.drawingml.diagramColors+xml"/>
  <Override PartName="/ppt/diagrams/quickStyle40.xml" ContentType="application/vnd.openxmlformats-officedocument.drawingml.diagramStyle+xml"/>
  <Override PartName="/ppt/diagrams/data49.xml" ContentType="application/vnd.openxmlformats-officedocument.drawingml.diagramData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diagrams/data27.xml" ContentType="application/vnd.openxmlformats-officedocument.drawingml.diagramData+xml"/>
  <Override PartName="/ppt/diagrams/data38.xml" ContentType="application/vnd.openxmlformats-officedocument.drawingml.diagramData+xml"/>
  <Override PartName="/ppt/diagrams/layout40.xml" ContentType="application/vnd.openxmlformats-officedocument.drawingml.diagramLayout+xml"/>
  <Override PartName="/ppt/diagrams/colors43.xml" ContentType="application/vnd.openxmlformats-officedocument.drawingml.diagramColor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diagrams/colors32.xml" ContentType="application/vnd.openxmlformats-officedocument.drawingml.diagramColors+xml"/>
  <Override PartName="/ppt/diagrams/data34.xml" ContentType="application/vnd.openxmlformats-officedocument.drawingml.diagramData+xml"/>
  <Override PartName="/ppt/diagrams/data45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diagrams/quickStyle49.xml" ContentType="application/vnd.openxmlformats-officedocument.drawingml.diagramStyl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diagrams/data30.xml" ContentType="application/vnd.openxmlformats-officedocument.drawingml.diagramData+xml"/>
  <Override PartName="/ppt/diagrams/quickStyle38.xml" ContentType="application/vnd.openxmlformats-officedocument.drawingml.diagramStyle+xml"/>
  <Override PartName="/ppt/diagrams/drawing39.xml" ContentType="application/vnd.ms-office.drawingml.diagramDrawing+xml"/>
  <Override PartName="/ppt/diagrams/data41.xml" ContentType="application/vnd.openxmlformats-officedocument.drawingml.diagramData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27.xml" ContentType="application/vnd.openxmlformats-officedocument.drawingml.diagramStyle+xml"/>
  <Override PartName="/ppt/diagrams/drawing28.xml" ContentType="application/vnd.ms-office.drawingml.diagramDrawing+xml"/>
  <Override PartName="/ppt/diagrams/layout38.xml" ContentType="application/vnd.openxmlformats-officedocument.drawingml.diagramLayout+xml"/>
  <Override PartName="/ppt/diagrams/quickStyle45.xml" ContentType="application/vnd.openxmlformats-officedocument.drawingml.diagramStyle+xml"/>
  <Override PartName="/ppt/diagrams/drawing46.xml" ContentType="application/vnd.ms-office.drawingml.diagramDrawing+xml"/>
  <Override PartName="/ppt/diagrams/layout49.xml" ContentType="application/vnd.openxmlformats-officedocument.drawingml.diagramLayout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layout27.xml" ContentType="application/vnd.openxmlformats-officedocument.drawingml.diagramLayout+xml"/>
  <Override PartName="/ppt/diagrams/quickStyle34.xml" ContentType="application/vnd.openxmlformats-officedocument.drawingml.diagramStyle+xml"/>
  <Override PartName="/ppt/diagrams/drawing35.xml" ContentType="application/vnd.ms-office.drawingml.diagramDrawing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24.xml" ContentType="application/vnd.ms-office.drawingml.diagramDrawing+xml"/>
  <Override PartName="/ppt/diagrams/layout34.xml" ContentType="application/vnd.openxmlformats-officedocument.drawingml.diagramLayout+xml"/>
  <Override PartName="/ppt/diagrams/colors37.xml" ContentType="application/vnd.openxmlformats-officedocument.drawingml.diagramColors+xml"/>
  <Override PartName="/ppt/diagrams/quickStyle41.xml" ContentType="application/vnd.openxmlformats-officedocument.drawingml.diagramStyle+xml"/>
  <Override PartName="/ppt/diagrams/drawing42.xml" ContentType="application/vnd.ms-office.drawingml.diagramDrawing+xml"/>
  <Override PartName="/ppt/diagrams/layout45.xml" ContentType="application/vnd.openxmlformats-officedocument.drawingml.diagramLayout+xml"/>
  <Override PartName="/ppt/diagrams/colors48.xml" ContentType="application/vnd.openxmlformats-officedocument.drawingml.diagramColors+xml"/>
  <Override PartName="/ppt/diagrams/drawing6.xml" ContentType="application/vnd.ms-office.drawingml.diagramDrawing+xml"/>
  <Override PartName="/ppt/diagrams/drawing20.xml" ContentType="application/vnd.ms-office.drawingml.diagramDrawing+xml"/>
  <Override PartName="/ppt/diagrams/layout23.xml" ContentType="application/vnd.openxmlformats-officedocument.drawingml.diagramLayout+xml"/>
  <Override PartName="/ppt/diagrams/colors26.xml" ContentType="application/vnd.openxmlformats-officedocument.drawingml.diagramColors+xml"/>
  <Override PartName="/ppt/diagrams/quickStyle30.xml" ContentType="application/vnd.openxmlformats-officedocument.drawingml.diagramStyle+xml"/>
  <Override PartName="/ppt/diagrams/drawing31.xml" ContentType="application/vnd.ms-office.drawingml.diagramDrawing+xml"/>
  <Override PartName="/ppt/diagrams/data39.xml" ContentType="application/vnd.openxmlformats-officedocument.drawingml.diagramData+xml"/>
  <Override PartName="/ppt/diagrams/layout41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28.xml" ContentType="application/vnd.openxmlformats-officedocument.drawingml.diagramData+xml"/>
  <Override PartName="/ppt/diagrams/layout30.xml" ContentType="application/vnd.openxmlformats-officedocument.drawingml.diagramLayout+xml"/>
  <Override PartName="/ppt/diagrams/colors33.xml" ContentType="application/vnd.openxmlformats-officedocument.drawingml.diagramColors+xml"/>
  <Override PartName="/ppt/diagrams/colors44.xml" ContentType="application/vnd.openxmlformats-officedocument.drawingml.diagramColors+xml"/>
  <Override PartName="/ppt/diagrams/data46.xml" ContentType="application/vnd.openxmlformats-officedocument.drawingml.diagramData+xml"/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40.xml" ContentType="application/vnd.openxmlformats-officedocument.drawingml.diagramColors+xml"/>
  <Override PartName="/ppt/diagrams/data42.xml" ContentType="application/vnd.openxmlformats-officedocument.drawingml.diagramData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diagrams/data31.xml" ContentType="application/vnd.openxmlformats-officedocument.drawingml.diagramData+xml"/>
  <Override PartName="/ppt/slides/slide32.xml" ContentType="application/vnd.openxmlformats-officedocument.presentationml.slide+xml"/>
  <Override PartName="/ppt/diagrams/data20.xml" ContentType="application/vnd.openxmlformats-officedocument.drawingml.diagramData+xml"/>
  <Override PartName="/ppt/diagrams/quickStyle35.xml" ContentType="application/vnd.openxmlformats-officedocument.drawingml.diagramStyle+xml"/>
  <Override PartName="/ppt/diagrams/drawing36.xml" ContentType="application/vnd.ms-office.drawingml.diagramDrawing+xml"/>
  <Override PartName="/ppt/diagrams/quickStyle46.xml" ContentType="application/vnd.openxmlformats-officedocument.drawingml.diagramStyle+xml"/>
  <Override PartName="/ppt/diagrams/drawing47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24.xml" ContentType="application/vnd.openxmlformats-officedocument.drawingml.diagramStyle+xml"/>
  <Override PartName="/ppt/diagrams/drawing25.xml" ContentType="application/vnd.ms-office.drawingml.diagramDrawing+xml"/>
  <Override PartName="/ppt/diagrams/layout46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35.xml" ContentType="application/vnd.openxmlformats-officedocument.drawingml.diagramLayout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layout24.xml" ContentType="application/vnd.openxmlformats-officedocument.drawingml.diagramLayout+xml"/>
  <Override PartName="/ppt/diagrams/colors45.xml" ContentType="application/vnd.openxmlformats-officedocument.drawingml.diagramColor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quickStyle7.xml" ContentType="application/vnd.openxmlformats-officedocument.drawingml.diagramStyle+xml"/>
  <Override PartName="/ppt/diagrams/colors34.xml" ContentType="application/vnd.openxmlformats-officedocument.drawingml.diagramColors+xml"/>
  <Override PartName="/ppt/diagrams/data47.xml" ContentType="application/vnd.openxmlformats-officedocument.drawingml.diagramData+xml"/>
  <Override PartName="/ppt/slides/slide48.xml" ContentType="application/vnd.openxmlformats-officedocument.presentationml.slide+xml"/>
  <Override PartName="/ppt/diagrams/colors12.xml" ContentType="application/vnd.openxmlformats-officedocument.drawingml.diagramColors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diagrams/data36.xml" ContentType="application/vnd.openxmlformats-officedocument.drawingml.diagramData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quickStyle29.xml" ContentType="application/vnd.openxmlformats-officedocument.drawingml.diagramStyle+xml"/>
  <Override PartName="/ppt/diagrams/quickStyle18.xml" ContentType="application/vnd.openxmlformats-officedocument.drawingml.diagramStyle+xml"/>
  <Override PartName="/ppt/diagrams/layout29.xml" ContentType="application/vnd.openxmlformats-officedocument.drawingml.diagramLayout+xml"/>
  <Override PartName="/ppt/slides/slide40.xml" ContentType="application/vnd.openxmlformats-officedocument.presentationml.slide+xml"/>
  <Override PartName="/ppt/diagrams/layout18.xml" ContentType="application/vnd.openxmlformats-officedocument.drawingml.diagramLayout+xml"/>
  <Override PartName="/ppt/diagrams/quickStyle43.xml" ContentType="application/vnd.openxmlformats-officedocument.drawingml.diagramStyle+xml"/>
  <Override PartName="/ppt/diagrams/drawing44.xml" ContentType="application/vnd.ms-office.drawingml.diagramDrawing+xml"/>
  <Override PartName="/ppt/diagrams/layout2.xml" ContentType="application/vnd.openxmlformats-officedocument.drawingml.diagramLayout+xml"/>
  <Override PartName="/ppt/diagrams/colors28.xml" ContentType="application/vnd.openxmlformats-officedocument.drawingml.diagramColors+xml"/>
  <Override PartName="/ppt/diagrams/quickStyle32.xml" ContentType="application/vnd.openxmlformats-officedocument.drawingml.diagramStyle+xml"/>
  <Override PartName="/ppt/diagrams/drawing33.xml" ContentType="application/vnd.ms-office.drawingml.diagramDrawing+xml"/>
  <Override PartName="/ppt/diagrams/colors3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diagrams/layout32.xml" ContentType="application/vnd.openxmlformats-officedocument.drawingml.diagramLayout+xml"/>
  <Override PartName="/ppt/diagrams/layout43.xml" ContentType="application/vnd.openxmlformats-officedocument.drawingml.diagramLayout+xml"/>
  <Override PartName="/ppt/diagrams/drawing4.xml" ContentType="application/vnd.ms-office.drawingml.diagramDrawing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31.xml" ContentType="application/vnd.openxmlformats-officedocument.drawingml.diagramColors+xml"/>
  <Override PartName="/ppt/diagrams/colors42.xml" ContentType="application/vnd.openxmlformats-officedocument.drawingml.diagramColors+xml"/>
  <Override PartName="/ppt/diagrams/data44.xml" ContentType="application/vnd.openxmlformats-officedocument.drawingml.diagramData+xml"/>
  <Override PartName="/ppt/slideMasters/slideMaster1.xml" ContentType="application/vnd.openxmlformats-officedocument.presentationml.slideMaster+xml"/>
  <Override PartName="/ppt/slides/slide45.xml" ContentType="application/vnd.openxmlformats-officedocument.presentationml.slide+xml"/>
  <Override PartName="/ppt/diagrams/colors20.xml" ContentType="application/vnd.openxmlformats-officedocument.drawingml.diagramColors+xml"/>
  <Override PartName="/ppt/diagrams/data33.xml" ContentType="application/vnd.openxmlformats-officedocument.drawingml.diagramData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Override PartName="/ppt/diagrams/data22.xml" ContentType="application/vnd.openxmlformats-officedocument.drawingml.diagramData+xml"/>
  <Override PartName="/ppt/diagrams/quickStyle37.xml" ContentType="application/vnd.openxmlformats-officedocument.drawingml.diagramStyle+xml"/>
  <Override PartName="/ppt/diagrams/drawing38.xml" ContentType="application/vnd.ms-office.drawingml.diagramDrawing+xml"/>
  <Override PartName="/ppt/diagrams/quickStyle48.xml" ContentType="application/vnd.openxmlformats-officedocument.drawingml.diagramStyle+xml"/>
  <Override PartName="/ppt/diagrams/drawing49.xml" ContentType="application/vnd.ms-office.drawingml.diagramDrawing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diagrams/quickStyle26.xml" ContentType="application/vnd.openxmlformats-officedocument.drawingml.diagramStyle+xml"/>
  <Override PartName="/ppt/diagrams/drawing27.xml" ContentType="application/vnd.ms-office.drawingml.diagramDrawing+xml"/>
  <Override PartName="/ppt/diagrams/layout48.xml" ContentType="application/vnd.openxmlformats-officedocument.drawingml.diagram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7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93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303" r:id="rId40"/>
    <p:sldId id="304" r:id="rId41"/>
    <p:sldId id="305" r:id="rId42"/>
    <p:sldId id="294" r:id="rId43"/>
    <p:sldId id="295" r:id="rId44"/>
    <p:sldId id="296" r:id="rId45"/>
    <p:sldId id="299" r:id="rId46"/>
    <p:sldId id="297" r:id="rId47"/>
    <p:sldId id="298" r:id="rId48"/>
    <p:sldId id="300" r:id="rId49"/>
    <p:sldId id="301" r:id="rId5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90" autoAdjust="0"/>
    <p:restoredTop sz="94660"/>
  </p:normalViewPr>
  <p:slideViewPr>
    <p:cSldViewPr>
      <p:cViewPr>
        <p:scale>
          <a:sx n="46" d="100"/>
          <a:sy n="46" d="100"/>
        </p:scale>
        <p:origin x="-90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3490DDDA-CD06-456B-9BCD-247E30C31C7E}">
      <dgm:prSet phldrT="[Текст]" custT="1"/>
      <dgm:spPr/>
      <dgm:t>
        <a:bodyPr/>
        <a:lstStyle/>
        <a:p>
          <a:r>
            <a:rPr lang="ru-RU" sz="4000" b="1" dirty="0" smtClean="0"/>
            <a:t>Труд</a:t>
          </a:r>
          <a:endParaRPr lang="ru-RU" sz="4000" b="1" dirty="0"/>
        </a:p>
      </dgm:t>
    </dgm:pt>
    <dgm:pt modelId="{C5699C9E-DC4C-4C0B-9C20-C22927F47F3E}" type="parTrans" cxnId="{DC6322CB-D70F-4C66-A0AA-0D51E700F718}">
      <dgm:prSet/>
      <dgm:spPr/>
      <dgm:t>
        <a:bodyPr/>
        <a:lstStyle/>
        <a:p>
          <a:endParaRPr lang="ru-RU"/>
        </a:p>
      </dgm:t>
    </dgm:pt>
    <dgm:pt modelId="{DD71070A-8390-4F2B-9405-472892B3C097}" type="sibTrans" cxnId="{DC6322CB-D70F-4C66-A0AA-0D51E700F718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E3776BE6-EA37-48FD-9835-9D3A0CEB0E4F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183EE65C-3F70-4102-8D03-053E260B1B89}" type="parTrans" cxnId="{03554ECC-59E6-447C-B7D2-24C3B7AB624F}">
      <dgm:prSet/>
      <dgm:spPr/>
      <dgm:t>
        <a:bodyPr/>
        <a:lstStyle/>
        <a:p>
          <a:endParaRPr lang="ru-RU"/>
        </a:p>
      </dgm:t>
    </dgm:pt>
    <dgm:pt modelId="{85E64158-FE12-4AC9-B5DA-418B5DEA5419}" type="sibTrans" cxnId="{03554ECC-59E6-447C-B7D2-24C3B7AB624F}">
      <dgm:prSet/>
      <dgm:spPr/>
      <dgm:t>
        <a:bodyPr/>
        <a:lstStyle/>
        <a:p>
          <a:endParaRPr lang="ru-RU"/>
        </a:p>
      </dgm:t>
    </dgm:pt>
    <dgm:pt modelId="{92A21560-42EC-44A7-8135-75792AEAF25E}">
      <dgm:prSet custT="1"/>
      <dgm:spPr/>
      <dgm:t>
        <a:bodyPr/>
        <a:lstStyle/>
        <a:p>
          <a:r>
            <a:rPr lang="ru-RU" sz="3600" dirty="0" smtClean="0"/>
            <a:t>Информация</a:t>
          </a:r>
          <a:endParaRPr lang="ru-RU" sz="3600" dirty="0"/>
        </a:p>
      </dgm:t>
    </dgm:pt>
    <dgm:pt modelId="{DD037252-9513-49AA-B775-AF02122A228E}" type="parTrans" cxnId="{58D413A6-516C-441E-838D-C126807CC21F}">
      <dgm:prSet/>
      <dgm:spPr/>
      <dgm:t>
        <a:bodyPr/>
        <a:lstStyle/>
        <a:p>
          <a:endParaRPr lang="ru-RU"/>
        </a:p>
      </dgm:t>
    </dgm:pt>
    <dgm:pt modelId="{A50EB400-4691-424A-B4F8-ADB6C4683794}" type="sibTrans" cxnId="{58D413A6-516C-441E-838D-C126807CC21F}">
      <dgm:prSet/>
      <dgm:spPr/>
      <dgm:t>
        <a:bodyPr/>
        <a:lstStyle/>
        <a:p>
          <a:endParaRPr lang="ru-RU"/>
        </a:p>
      </dgm:t>
    </dgm:pt>
    <dgm:pt modelId="{CC59BC04-F7E2-4A90-85E1-F8DBAD3E0565}">
      <dgm:prSet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3B8EF29B-0EE4-44CE-9397-65AFE2D1C526}" type="parTrans" cxnId="{5D6112F9-E7C0-4A3F-A5BB-DB8C601250C2}">
      <dgm:prSet/>
      <dgm:spPr/>
      <dgm:t>
        <a:bodyPr/>
        <a:lstStyle/>
        <a:p>
          <a:endParaRPr lang="ru-RU"/>
        </a:p>
      </dgm:t>
    </dgm:pt>
    <dgm:pt modelId="{F9FD90B0-24E9-4699-9A4A-C71A22CCDA0C}" type="sibTrans" cxnId="{5D6112F9-E7C0-4A3F-A5BB-DB8C601250C2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2262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C3E82466-3306-4557-96E4-6D97CED64D14}" type="pres">
      <dgm:prSet presAssocID="{C5699C9E-DC4C-4C0B-9C20-C22927F47F3E}" presName="Name37" presStyleLbl="parChTrans1D2" presStyleIdx="0" presStyleCnt="5"/>
      <dgm:spPr/>
      <dgm:t>
        <a:bodyPr/>
        <a:lstStyle/>
        <a:p>
          <a:endParaRPr lang="ru-RU"/>
        </a:p>
      </dgm:t>
    </dgm:pt>
    <dgm:pt modelId="{F61D7DFC-70D2-4D92-B297-2BDA3F923D6C}" type="pres">
      <dgm:prSet presAssocID="{3490DDDA-CD06-456B-9BCD-247E30C31C7E}" presName="hierRoot2" presStyleCnt="0">
        <dgm:presLayoutVars>
          <dgm:hierBranch val="init"/>
        </dgm:presLayoutVars>
      </dgm:prSet>
      <dgm:spPr/>
    </dgm:pt>
    <dgm:pt modelId="{4CCA9932-8202-4157-9998-D5CED932ECBD}" type="pres">
      <dgm:prSet presAssocID="{3490DDDA-CD06-456B-9BCD-247E30C31C7E}" presName="rootComposite" presStyleCnt="0"/>
      <dgm:spPr/>
    </dgm:pt>
    <dgm:pt modelId="{3F152074-0C14-4B46-B21E-8261A9BE132D}" type="pres">
      <dgm:prSet presAssocID="{3490DDDA-CD06-456B-9BCD-247E30C31C7E}" presName="rootText" presStyleLbl="node2" presStyleIdx="0" presStyleCnt="5" custScaleX="95165" custScaleY="114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02C4E1-F7E0-4065-9604-A7D7BFBD24CE}" type="pres">
      <dgm:prSet presAssocID="{3490DDDA-CD06-456B-9BCD-247E30C31C7E}" presName="rootConnector" presStyleLbl="node2" presStyleIdx="0" presStyleCnt="5"/>
      <dgm:spPr/>
      <dgm:t>
        <a:bodyPr/>
        <a:lstStyle/>
        <a:p>
          <a:endParaRPr lang="ru-RU"/>
        </a:p>
      </dgm:t>
    </dgm:pt>
    <dgm:pt modelId="{0793A2F7-0367-4F2E-ACA8-B5ECDC025492}" type="pres">
      <dgm:prSet presAssocID="{3490DDDA-CD06-456B-9BCD-247E30C31C7E}" presName="hierChild4" presStyleCnt="0"/>
      <dgm:spPr/>
    </dgm:pt>
    <dgm:pt modelId="{901CCF5C-DE05-4020-917E-C43309407597}" type="pres">
      <dgm:prSet presAssocID="{3490DDDA-CD06-456B-9BCD-247E30C31C7E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5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5" custScaleX="102748" custScaleY="1268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5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1F20BEA7-C1D4-4450-9847-A08B072A1858}" type="pres">
      <dgm:prSet presAssocID="{183EE65C-3F70-4102-8D03-053E260B1B89}" presName="Name37" presStyleLbl="parChTrans1D2" presStyleIdx="2" presStyleCnt="5"/>
      <dgm:spPr/>
      <dgm:t>
        <a:bodyPr/>
        <a:lstStyle/>
        <a:p>
          <a:endParaRPr lang="ru-RU"/>
        </a:p>
      </dgm:t>
    </dgm:pt>
    <dgm:pt modelId="{5948CF70-BD38-423B-B41A-59EB49C12EBB}" type="pres">
      <dgm:prSet presAssocID="{E3776BE6-EA37-48FD-9835-9D3A0CEB0E4F}" presName="hierRoot2" presStyleCnt="0">
        <dgm:presLayoutVars>
          <dgm:hierBranch val="init"/>
        </dgm:presLayoutVars>
      </dgm:prSet>
      <dgm:spPr/>
    </dgm:pt>
    <dgm:pt modelId="{4E15D8C4-892C-4563-8212-1CF13E71DBAE}" type="pres">
      <dgm:prSet presAssocID="{E3776BE6-EA37-48FD-9835-9D3A0CEB0E4F}" presName="rootComposite" presStyleCnt="0"/>
      <dgm:spPr/>
    </dgm:pt>
    <dgm:pt modelId="{ACB32140-864B-4512-9ED3-1F013F010760}" type="pres">
      <dgm:prSet presAssocID="{E3776BE6-EA37-48FD-9835-9D3A0CEB0E4F}" presName="rootText" presStyleLbl="node2" presStyleIdx="2" presStyleCnt="5" custScaleX="118321" custScaleY="1519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786318-4581-4D4C-988A-A34E761AF6BE}" type="pres">
      <dgm:prSet presAssocID="{E3776BE6-EA37-48FD-9835-9D3A0CEB0E4F}" presName="rootConnector" presStyleLbl="node2" presStyleIdx="2" presStyleCnt="5"/>
      <dgm:spPr/>
      <dgm:t>
        <a:bodyPr/>
        <a:lstStyle/>
        <a:p>
          <a:endParaRPr lang="ru-RU"/>
        </a:p>
      </dgm:t>
    </dgm:pt>
    <dgm:pt modelId="{9A6CF6F4-327C-4321-AEBD-9BA4CA1A21CD}" type="pres">
      <dgm:prSet presAssocID="{E3776BE6-EA37-48FD-9835-9D3A0CEB0E4F}" presName="hierChild4" presStyleCnt="0"/>
      <dgm:spPr/>
    </dgm:pt>
    <dgm:pt modelId="{702A8545-C59F-41CB-8E57-F9DD14BFAB23}" type="pres">
      <dgm:prSet presAssocID="{E3776BE6-EA37-48FD-9835-9D3A0CEB0E4F}" presName="hierChild5" presStyleCnt="0"/>
      <dgm:spPr/>
    </dgm:pt>
    <dgm:pt modelId="{D9D7E921-5526-4092-AE3B-6C3C18794126}" type="pres">
      <dgm:prSet presAssocID="{DD037252-9513-49AA-B775-AF02122A228E}" presName="Name37" presStyleLbl="parChTrans1D2" presStyleIdx="3" presStyleCnt="5"/>
      <dgm:spPr/>
      <dgm:t>
        <a:bodyPr/>
        <a:lstStyle/>
        <a:p>
          <a:endParaRPr lang="ru-RU"/>
        </a:p>
      </dgm:t>
    </dgm:pt>
    <dgm:pt modelId="{3513F297-DA6F-45DE-9853-DA3EAFD6B256}" type="pres">
      <dgm:prSet presAssocID="{92A21560-42EC-44A7-8135-75792AEAF25E}" presName="hierRoot2" presStyleCnt="0">
        <dgm:presLayoutVars>
          <dgm:hierBranch val="init"/>
        </dgm:presLayoutVars>
      </dgm:prSet>
      <dgm:spPr/>
    </dgm:pt>
    <dgm:pt modelId="{5D77E7A7-91AC-4CE9-A4AD-5D959007A7FF}" type="pres">
      <dgm:prSet presAssocID="{92A21560-42EC-44A7-8135-75792AEAF25E}" presName="rootComposite" presStyleCnt="0"/>
      <dgm:spPr/>
    </dgm:pt>
    <dgm:pt modelId="{91C21C92-EDD8-47AF-9507-D4EBC0384826}" type="pres">
      <dgm:prSet presAssocID="{92A21560-42EC-44A7-8135-75792AEAF25E}" presName="rootText" presStyleLbl="node2" presStyleIdx="3" presStyleCnt="5" custScaleX="118618" custScaleY="1525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B23519-E9E1-4CBB-931B-2049837DF411}" type="pres">
      <dgm:prSet presAssocID="{92A21560-42EC-44A7-8135-75792AEAF25E}" presName="rootConnector" presStyleLbl="node2" presStyleIdx="3" presStyleCnt="5"/>
      <dgm:spPr/>
      <dgm:t>
        <a:bodyPr/>
        <a:lstStyle/>
        <a:p>
          <a:endParaRPr lang="ru-RU"/>
        </a:p>
      </dgm:t>
    </dgm:pt>
    <dgm:pt modelId="{951787D9-2A83-4C3D-946B-47E76F6A8AFD}" type="pres">
      <dgm:prSet presAssocID="{92A21560-42EC-44A7-8135-75792AEAF25E}" presName="hierChild4" presStyleCnt="0"/>
      <dgm:spPr/>
    </dgm:pt>
    <dgm:pt modelId="{A8683F92-0B9A-4C66-A236-4A64285674AD}" type="pres">
      <dgm:prSet presAssocID="{92A21560-42EC-44A7-8135-75792AEAF25E}" presName="hierChild5" presStyleCnt="0"/>
      <dgm:spPr/>
    </dgm:pt>
    <dgm:pt modelId="{F23E04D0-062D-4FAF-A30F-A48C0ABEB21D}" type="pres">
      <dgm:prSet presAssocID="{3B8EF29B-0EE4-44CE-9397-65AFE2D1C526}" presName="Name37" presStyleLbl="parChTrans1D2" presStyleIdx="4" presStyleCnt="5"/>
      <dgm:spPr/>
      <dgm:t>
        <a:bodyPr/>
        <a:lstStyle/>
        <a:p>
          <a:endParaRPr lang="ru-RU"/>
        </a:p>
      </dgm:t>
    </dgm:pt>
    <dgm:pt modelId="{9C9A82D7-808A-4151-B217-65E2E4722AF9}" type="pres">
      <dgm:prSet presAssocID="{CC59BC04-F7E2-4A90-85E1-F8DBAD3E0565}" presName="hierRoot2" presStyleCnt="0">
        <dgm:presLayoutVars>
          <dgm:hierBranch val="init"/>
        </dgm:presLayoutVars>
      </dgm:prSet>
      <dgm:spPr/>
    </dgm:pt>
    <dgm:pt modelId="{C1219A91-23F1-4D5C-977C-673C3C35C3D1}" type="pres">
      <dgm:prSet presAssocID="{CC59BC04-F7E2-4A90-85E1-F8DBAD3E0565}" presName="rootComposite" presStyleCnt="0"/>
      <dgm:spPr/>
    </dgm:pt>
    <dgm:pt modelId="{D22EDE2C-1AE2-4061-AAF0-A52E8D35711B}" type="pres">
      <dgm:prSet presAssocID="{CC59BC04-F7E2-4A90-85E1-F8DBAD3E0565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AFC26C-2B17-43AF-8ADB-DB17EA552A12}" type="pres">
      <dgm:prSet presAssocID="{CC59BC04-F7E2-4A90-85E1-F8DBAD3E0565}" presName="rootConnector" presStyleLbl="node2" presStyleIdx="4" presStyleCnt="5"/>
      <dgm:spPr/>
      <dgm:t>
        <a:bodyPr/>
        <a:lstStyle/>
        <a:p>
          <a:endParaRPr lang="ru-RU"/>
        </a:p>
      </dgm:t>
    </dgm:pt>
    <dgm:pt modelId="{BC660C86-4E3C-4214-967D-2916AFCD4D3F}" type="pres">
      <dgm:prSet presAssocID="{CC59BC04-F7E2-4A90-85E1-F8DBAD3E0565}" presName="hierChild4" presStyleCnt="0"/>
      <dgm:spPr/>
    </dgm:pt>
    <dgm:pt modelId="{72E3B399-4D0B-4ED3-B120-0B559859245E}" type="pres">
      <dgm:prSet presAssocID="{CC59BC04-F7E2-4A90-85E1-F8DBAD3E0565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5C14D44B-ED52-4BED-9898-EC4D2F375407}" type="presOf" srcId="{92A21560-42EC-44A7-8135-75792AEAF25E}" destId="{91C21C92-EDD8-47AF-9507-D4EBC0384826}" srcOrd="0" destOrd="0" presId="urn:microsoft.com/office/officeart/2005/8/layout/orgChart1"/>
    <dgm:cxn modelId="{9EDCB15A-2E7F-4874-A709-F0145C57C941}" type="presOf" srcId="{CBA94E83-80AC-46D3-85B4-BF5B19AE9720}" destId="{579C7182-0B1D-4900-BEF2-8D12FC8D4D12}" srcOrd="0" destOrd="0" presId="urn:microsoft.com/office/officeart/2005/8/layout/orgChart1"/>
    <dgm:cxn modelId="{A9B06F52-6DEB-4B74-A8D7-075CD2EA2B23}" type="presOf" srcId="{CC59BC04-F7E2-4A90-85E1-F8DBAD3E0565}" destId="{BCAFC26C-2B17-43AF-8ADB-DB17EA552A12}" srcOrd="1" destOrd="0" presId="urn:microsoft.com/office/officeart/2005/8/layout/orgChart1"/>
    <dgm:cxn modelId="{BC44A4AE-2CC6-4FE3-82F1-FCADFE38702D}" type="presOf" srcId="{AA404E0A-A352-40C9-A30E-F5C57393417A}" destId="{3E08AFD2-9320-4D7E-87D1-D2E74C53BDD4}" srcOrd="0" destOrd="0" presId="urn:microsoft.com/office/officeart/2005/8/layout/orgChart1"/>
    <dgm:cxn modelId="{DC6322CB-D70F-4C66-A0AA-0D51E700F718}" srcId="{B3435A5C-0B79-4E9F-8180-DBCC7E6B64DC}" destId="{3490DDDA-CD06-456B-9BCD-247E30C31C7E}" srcOrd="0" destOrd="0" parTransId="{C5699C9E-DC4C-4C0B-9C20-C22927F47F3E}" sibTransId="{DD71070A-8390-4F2B-9405-472892B3C097}"/>
    <dgm:cxn modelId="{D64EEB0D-05B7-4806-9744-8EE4DF65FB12}" type="presOf" srcId="{3490DDDA-CD06-456B-9BCD-247E30C31C7E}" destId="{3F152074-0C14-4B46-B21E-8261A9BE132D}" srcOrd="0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03554ECC-59E6-447C-B7D2-24C3B7AB624F}" srcId="{B3435A5C-0B79-4E9F-8180-DBCC7E6B64DC}" destId="{E3776BE6-EA37-48FD-9835-9D3A0CEB0E4F}" srcOrd="2" destOrd="0" parTransId="{183EE65C-3F70-4102-8D03-053E260B1B89}" sibTransId="{85E64158-FE12-4AC9-B5DA-418B5DEA5419}"/>
    <dgm:cxn modelId="{5D6112F9-E7C0-4A3F-A5BB-DB8C601250C2}" srcId="{B3435A5C-0B79-4E9F-8180-DBCC7E6B64DC}" destId="{CC59BC04-F7E2-4A90-85E1-F8DBAD3E0565}" srcOrd="4" destOrd="0" parTransId="{3B8EF29B-0EE4-44CE-9397-65AFE2D1C526}" sibTransId="{F9FD90B0-24E9-4699-9A4A-C71A22CCDA0C}"/>
    <dgm:cxn modelId="{0AE3900A-6B33-479E-B928-7D427E0678A1}" type="presOf" srcId="{6F6B10C9-65CA-4828-90A1-37F57DB61D59}" destId="{A97C0BF0-75ED-40D2-A100-5B9A250C6E36}" srcOrd="1" destOrd="0" presId="urn:microsoft.com/office/officeart/2005/8/layout/orgChart1"/>
    <dgm:cxn modelId="{2C6FF8B8-D40B-4FE0-85BD-B69B5E28025F}" type="presOf" srcId="{E3776BE6-EA37-48FD-9835-9D3A0CEB0E4F}" destId="{DE786318-4581-4D4C-988A-A34E761AF6BE}" srcOrd="1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BE51D0E9-53EE-4C1A-B8B6-5163133E184E}" type="presOf" srcId="{E3776BE6-EA37-48FD-9835-9D3A0CEB0E4F}" destId="{ACB32140-864B-4512-9ED3-1F013F010760}" srcOrd="0" destOrd="0" presId="urn:microsoft.com/office/officeart/2005/8/layout/orgChart1"/>
    <dgm:cxn modelId="{6F4B7028-B7D9-4909-B6F3-1BA2554BB012}" type="presOf" srcId="{B3435A5C-0B79-4E9F-8180-DBCC7E6B64DC}" destId="{9C814680-121F-4176-B5E6-4A8B1AA1E8E2}" srcOrd="1" destOrd="0" presId="urn:microsoft.com/office/officeart/2005/8/layout/orgChart1"/>
    <dgm:cxn modelId="{C79C2550-E047-44CF-AC3B-E16BDCDF979C}" type="presOf" srcId="{CC59BC04-F7E2-4A90-85E1-F8DBAD3E0565}" destId="{D22EDE2C-1AE2-4061-AAF0-A52E8D35711B}" srcOrd="0" destOrd="0" presId="urn:microsoft.com/office/officeart/2005/8/layout/orgChart1"/>
    <dgm:cxn modelId="{6239F1C3-39AE-4DD7-928A-940819F231CE}" type="presOf" srcId="{3490DDDA-CD06-456B-9BCD-247E30C31C7E}" destId="{EB02C4E1-F7E0-4065-9604-A7D7BFBD24CE}" srcOrd="1" destOrd="0" presId="urn:microsoft.com/office/officeart/2005/8/layout/orgChart1"/>
    <dgm:cxn modelId="{D7469863-756E-4AFA-BFD1-CA1C77A809F8}" type="presOf" srcId="{B3435A5C-0B79-4E9F-8180-DBCC7E6B64DC}" destId="{D1EE8BB8-9B49-430E-BCA3-482F425A11E6}" srcOrd="0" destOrd="0" presId="urn:microsoft.com/office/officeart/2005/8/layout/orgChart1"/>
    <dgm:cxn modelId="{2326C36C-07CE-44C3-B155-095CCA1D0CFC}" type="presOf" srcId="{92A21560-42EC-44A7-8135-75792AEAF25E}" destId="{54B23519-E9E1-4CBB-931B-2049837DF411}" srcOrd="1" destOrd="0" presId="urn:microsoft.com/office/officeart/2005/8/layout/orgChart1"/>
    <dgm:cxn modelId="{C2273EEC-398B-4ACC-9C42-BBAE9E74AD87}" type="presOf" srcId="{183EE65C-3F70-4102-8D03-053E260B1B89}" destId="{1F20BEA7-C1D4-4450-9847-A08B072A1858}" srcOrd="0" destOrd="0" presId="urn:microsoft.com/office/officeart/2005/8/layout/orgChart1"/>
    <dgm:cxn modelId="{B03DE157-D508-48A0-92A7-6C72D5073CC0}" type="presOf" srcId="{6F6B10C9-65CA-4828-90A1-37F57DB61D59}" destId="{9CFBE578-DD8E-48E7-B675-62C492642645}" srcOrd="0" destOrd="0" presId="urn:microsoft.com/office/officeart/2005/8/layout/orgChart1"/>
    <dgm:cxn modelId="{58D413A6-516C-441E-838D-C126807CC21F}" srcId="{B3435A5C-0B79-4E9F-8180-DBCC7E6B64DC}" destId="{92A21560-42EC-44A7-8135-75792AEAF25E}" srcOrd="3" destOrd="0" parTransId="{DD037252-9513-49AA-B775-AF02122A228E}" sibTransId="{A50EB400-4691-424A-B4F8-ADB6C4683794}"/>
    <dgm:cxn modelId="{F9684FD8-BBC0-40F5-A97D-D83DBF36FAFD}" type="presOf" srcId="{3B8EF29B-0EE4-44CE-9397-65AFE2D1C526}" destId="{F23E04D0-062D-4FAF-A30F-A48C0ABEB21D}" srcOrd="0" destOrd="0" presId="urn:microsoft.com/office/officeart/2005/8/layout/orgChart1"/>
    <dgm:cxn modelId="{B8F65FCA-8246-4A8C-9B2D-1AE1CF3AB876}" type="presOf" srcId="{DD037252-9513-49AA-B775-AF02122A228E}" destId="{D9D7E921-5526-4092-AE3B-6C3C18794126}" srcOrd="0" destOrd="0" presId="urn:microsoft.com/office/officeart/2005/8/layout/orgChart1"/>
    <dgm:cxn modelId="{04E049C6-57E1-4B65-841A-9BB98D4C6F33}" type="presOf" srcId="{C5699C9E-DC4C-4C0B-9C20-C22927F47F3E}" destId="{C3E82466-3306-4557-96E4-6D97CED64D14}" srcOrd="0" destOrd="0" presId="urn:microsoft.com/office/officeart/2005/8/layout/orgChart1"/>
    <dgm:cxn modelId="{C5871E53-572E-4B86-8F88-71437944D444}" type="presParOf" srcId="{579C7182-0B1D-4900-BEF2-8D12FC8D4D12}" destId="{73BD3551-9573-4A51-B18A-A13C226A0299}" srcOrd="0" destOrd="0" presId="urn:microsoft.com/office/officeart/2005/8/layout/orgChart1"/>
    <dgm:cxn modelId="{757D08EE-C2E3-4FB3-8BCB-CB69E545AD25}" type="presParOf" srcId="{73BD3551-9573-4A51-B18A-A13C226A0299}" destId="{01909518-E704-471F-9BB6-4802CE1D325F}" srcOrd="0" destOrd="0" presId="urn:microsoft.com/office/officeart/2005/8/layout/orgChart1"/>
    <dgm:cxn modelId="{C205B910-1D7F-443A-8AF7-7AA32016E67F}" type="presParOf" srcId="{01909518-E704-471F-9BB6-4802CE1D325F}" destId="{D1EE8BB8-9B49-430E-BCA3-482F425A11E6}" srcOrd="0" destOrd="0" presId="urn:microsoft.com/office/officeart/2005/8/layout/orgChart1"/>
    <dgm:cxn modelId="{3A0E8B05-18EC-42D9-9C20-4F44AFDDFB2D}" type="presParOf" srcId="{01909518-E704-471F-9BB6-4802CE1D325F}" destId="{9C814680-121F-4176-B5E6-4A8B1AA1E8E2}" srcOrd="1" destOrd="0" presId="urn:microsoft.com/office/officeart/2005/8/layout/orgChart1"/>
    <dgm:cxn modelId="{97644261-1B8E-4B01-858B-F7C9903AF8D8}" type="presParOf" srcId="{73BD3551-9573-4A51-B18A-A13C226A0299}" destId="{40C1253F-DBB7-434F-A73B-CEEC416B14AE}" srcOrd="1" destOrd="0" presId="urn:microsoft.com/office/officeart/2005/8/layout/orgChart1"/>
    <dgm:cxn modelId="{AF9E39D9-FEEF-41AF-B7A6-14BD0A57A6B5}" type="presParOf" srcId="{40C1253F-DBB7-434F-A73B-CEEC416B14AE}" destId="{C3E82466-3306-4557-96E4-6D97CED64D14}" srcOrd="0" destOrd="0" presId="urn:microsoft.com/office/officeart/2005/8/layout/orgChart1"/>
    <dgm:cxn modelId="{F2A85BA8-3AAC-49C3-AEA6-838567F5F95E}" type="presParOf" srcId="{40C1253F-DBB7-434F-A73B-CEEC416B14AE}" destId="{F61D7DFC-70D2-4D92-B297-2BDA3F923D6C}" srcOrd="1" destOrd="0" presId="urn:microsoft.com/office/officeart/2005/8/layout/orgChart1"/>
    <dgm:cxn modelId="{40ABDF89-F030-4325-8562-7CC34BCE7950}" type="presParOf" srcId="{F61D7DFC-70D2-4D92-B297-2BDA3F923D6C}" destId="{4CCA9932-8202-4157-9998-D5CED932ECBD}" srcOrd="0" destOrd="0" presId="urn:microsoft.com/office/officeart/2005/8/layout/orgChart1"/>
    <dgm:cxn modelId="{E9A5588E-8EA0-4BBB-96A2-E5D1B100112D}" type="presParOf" srcId="{4CCA9932-8202-4157-9998-D5CED932ECBD}" destId="{3F152074-0C14-4B46-B21E-8261A9BE132D}" srcOrd="0" destOrd="0" presId="urn:microsoft.com/office/officeart/2005/8/layout/orgChart1"/>
    <dgm:cxn modelId="{2793D9E6-20F4-4E07-B05C-DB5FD7406883}" type="presParOf" srcId="{4CCA9932-8202-4157-9998-D5CED932ECBD}" destId="{EB02C4E1-F7E0-4065-9604-A7D7BFBD24CE}" srcOrd="1" destOrd="0" presId="urn:microsoft.com/office/officeart/2005/8/layout/orgChart1"/>
    <dgm:cxn modelId="{80069CC2-4E42-486B-B346-4372379F4984}" type="presParOf" srcId="{F61D7DFC-70D2-4D92-B297-2BDA3F923D6C}" destId="{0793A2F7-0367-4F2E-ACA8-B5ECDC025492}" srcOrd="1" destOrd="0" presId="urn:microsoft.com/office/officeart/2005/8/layout/orgChart1"/>
    <dgm:cxn modelId="{DDE16954-BAA6-4129-8AB6-7904FA8B6A4E}" type="presParOf" srcId="{F61D7DFC-70D2-4D92-B297-2BDA3F923D6C}" destId="{901CCF5C-DE05-4020-917E-C43309407597}" srcOrd="2" destOrd="0" presId="urn:microsoft.com/office/officeart/2005/8/layout/orgChart1"/>
    <dgm:cxn modelId="{F8CAA8D8-124D-414B-A7DC-3EC0BE851BB2}" type="presParOf" srcId="{40C1253F-DBB7-434F-A73B-CEEC416B14AE}" destId="{3E08AFD2-9320-4D7E-87D1-D2E74C53BDD4}" srcOrd="2" destOrd="0" presId="urn:microsoft.com/office/officeart/2005/8/layout/orgChart1"/>
    <dgm:cxn modelId="{129B4F25-D660-4B4E-922E-ED69EDBBB392}" type="presParOf" srcId="{40C1253F-DBB7-434F-A73B-CEEC416B14AE}" destId="{35360921-D811-4034-8019-5B5DFAE6FA8E}" srcOrd="3" destOrd="0" presId="urn:microsoft.com/office/officeart/2005/8/layout/orgChart1"/>
    <dgm:cxn modelId="{1662CD0D-858A-404D-AE50-DD2207EBE6C2}" type="presParOf" srcId="{35360921-D811-4034-8019-5B5DFAE6FA8E}" destId="{4D3834EF-4A89-418C-B5CB-4D1A51EBFE71}" srcOrd="0" destOrd="0" presId="urn:microsoft.com/office/officeart/2005/8/layout/orgChart1"/>
    <dgm:cxn modelId="{54838D50-8D6F-4C7A-97F1-775A563E0D3C}" type="presParOf" srcId="{4D3834EF-4A89-418C-B5CB-4D1A51EBFE71}" destId="{9CFBE578-DD8E-48E7-B675-62C492642645}" srcOrd="0" destOrd="0" presId="urn:microsoft.com/office/officeart/2005/8/layout/orgChart1"/>
    <dgm:cxn modelId="{5D35C0E9-1238-44C2-8512-3816BE529575}" type="presParOf" srcId="{4D3834EF-4A89-418C-B5CB-4D1A51EBFE71}" destId="{A97C0BF0-75ED-40D2-A100-5B9A250C6E36}" srcOrd="1" destOrd="0" presId="urn:microsoft.com/office/officeart/2005/8/layout/orgChart1"/>
    <dgm:cxn modelId="{BD13E524-3DD8-4301-BF6F-3FE0F903EFED}" type="presParOf" srcId="{35360921-D811-4034-8019-5B5DFAE6FA8E}" destId="{EA15BE2C-B0C2-42D0-8059-714E29BD3021}" srcOrd="1" destOrd="0" presId="urn:microsoft.com/office/officeart/2005/8/layout/orgChart1"/>
    <dgm:cxn modelId="{752F925D-DCFB-4A41-8B25-2B66AE0E87FD}" type="presParOf" srcId="{35360921-D811-4034-8019-5B5DFAE6FA8E}" destId="{5A9587E2-4654-49BE-935B-0B098A6ABB7B}" srcOrd="2" destOrd="0" presId="urn:microsoft.com/office/officeart/2005/8/layout/orgChart1"/>
    <dgm:cxn modelId="{5F30A722-C5A4-4C97-A8D6-D58145372919}" type="presParOf" srcId="{40C1253F-DBB7-434F-A73B-CEEC416B14AE}" destId="{1F20BEA7-C1D4-4450-9847-A08B072A1858}" srcOrd="4" destOrd="0" presId="urn:microsoft.com/office/officeart/2005/8/layout/orgChart1"/>
    <dgm:cxn modelId="{A1EFD2BF-C0E8-4C3D-A41B-3B3A839BB158}" type="presParOf" srcId="{40C1253F-DBB7-434F-A73B-CEEC416B14AE}" destId="{5948CF70-BD38-423B-B41A-59EB49C12EBB}" srcOrd="5" destOrd="0" presId="urn:microsoft.com/office/officeart/2005/8/layout/orgChart1"/>
    <dgm:cxn modelId="{796E69E4-DC03-4205-85B1-3F689F8A6637}" type="presParOf" srcId="{5948CF70-BD38-423B-B41A-59EB49C12EBB}" destId="{4E15D8C4-892C-4563-8212-1CF13E71DBAE}" srcOrd="0" destOrd="0" presId="urn:microsoft.com/office/officeart/2005/8/layout/orgChart1"/>
    <dgm:cxn modelId="{9A0DF67C-4F20-4CF5-A8F4-D48E0E51A526}" type="presParOf" srcId="{4E15D8C4-892C-4563-8212-1CF13E71DBAE}" destId="{ACB32140-864B-4512-9ED3-1F013F010760}" srcOrd="0" destOrd="0" presId="urn:microsoft.com/office/officeart/2005/8/layout/orgChart1"/>
    <dgm:cxn modelId="{2BECF99B-0003-4EE9-94D4-39BF0747D5BF}" type="presParOf" srcId="{4E15D8C4-892C-4563-8212-1CF13E71DBAE}" destId="{DE786318-4581-4D4C-988A-A34E761AF6BE}" srcOrd="1" destOrd="0" presId="urn:microsoft.com/office/officeart/2005/8/layout/orgChart1"/>
    <dgm:cxn modelId="{AB516781-DAAC-4D88-AC7B-BFA40C3EABE7}" type="presParOf" srcId="{5948CF70-BD38-423B-B41A-59EB49C12EBB}" destId="{9A6CF6F4-327C-4321-AEBD-9BA4CA1A21CD}" srcOrd="1" destOrd="0" presId="urn:microsoft.com/office/officeart/2005/8/layout/orgChart1"/>
    <dgm:cxn modelId="{7998FA04-86D6-4D40-9C6D-BEB5B8B77FB4}" type="presParOf" srcId="{5948CF70-BD38-423B-B41A-59EB49C12EBB}" destId="{702A8545-C59F-41CB-8E57-F9DD14BFAB23}" srcOrd="2" destOrd="0" presId="urn:microsoft.com/office/officeart/2005/8/layout/orgChart1"/>
    <dgm:cxn modelId="{D7CBABCC-717B-4AE3-8C02-DBFEDF0C5B1D}" type="presParOf" srcId="{40C1253F-DBB7-434F-A73B-CEEC416B14AE}" destId="{D9D7E921-5526-4092-AE3B-6C3C18794126}" srcOrd="6" destOrd="0" presId="urn:microsoft.com/office/officeart/2005/8/layout/orgChart1"/>
    <dgm:cxn modelId="{88DA397C-4E7F-4ACB-A3F9-BC2F9D9E6A81}" type="presParOf" srcId="{40C1253F-DBB7-434F-A73B-CEEC416B14AE}" destId="{3513F297-DA6F-45DE-9853-DA3EAFD6B256}" srcOrd="7" destOrd="0" presId="urn:microsoft.com/office/officeart/2005/8/layout/orgChart1"/>
    <dgm:cxn modelId="{F73921FF-8E92-448D-8C2E-26FB1361B583}" type="presParOf" srcId="{3513F297-DA6F-45DE-9853-DA3EAFD6B256}" destId="{5D77E7A7-91AC-4CE9-A4AD-5D959007A7FF}" srcOrd="0" destOrd="0" presId="urn:microsoft.com/office/officeart/2005/8/layout/orgChart1"/>
    <dgm:cxn modelId="{E6BB03E0-73E6-4EE1-A4F4-C34CDDD66C74}" type="presParOf" srcId="{5D77E7A7-91AC-4CE9-A4AD-5D959007A7FF}" destId="{91C21C92-EDD8-47AF-9507-D4EBC0384826}" srcOrd="0" destOrd="0" presId="urn:microsoft.com/office/officeart/2005/8/layout/orgChart1"/>
    <dgm:cxn modelId="{A4FC7F70-0CE2-4F8D-8840-FD3184163024}" type="presParOf" srcId="{5D77E7A7-91AC-4CE9-A4AD-5D959007A7FF}" destId="{54B23519-E9E1-4CBB-931B-2049837DF411}" srcOrd="1" destOrd="0" presId="urn:microsoft.com/office/officeart/2005/8/layout/orgChart1"/>
    <dgm:cxn modelId="{660368C8-9E35-4FED-B655-92DA79086B96}" type="presParOf" srcId="{3513F297-DA6F-45DE-9853-DA3EAFD6B256}" destId="{951787D9-2A83-4C3D-946B-47E76F6A8AFD}" srcOrd="1" destOrd="0" presId="urn:microsoft.com/office/officeart/2005/8/layout/orgChart1"/>
    <dgm:cxn modelId="{38362A4F-834B-409D-8FE5-634B65CE616E}" type="presParOf" srcId="{3513F297-DA6F-45DE-9853-DA3EAFD6B256}" destId="{A8683F92-0B9A-4C66-A236-4A64285674AD}" srcOrd="2" destOrd="0" presId="urn:microsoft.com/office/officeart/2005/8/layout/orgChart1"/>
    <dgm:cxn modelId="{F18673FC-C596-45F2-88D9-ECCDA6D2F797}" type="presParOf" srcId="{40C1253F-DBB7-434F-A73B-CEEC416B14AE}" destId="{F23E04D0-062D-4FAF-A30F-A48C0ABEB21D}" srcOrd="8" destOrd="0" presId="urn:microsoft.com/office/officeart/2005/8/layout/orgChart1"/>
    <dgm:cxn modelId="{F54FD295-1D60-49F7-886F-C8C499C72496}" type="presParOf" srcId="{40C1253F-DBB7-434F-A73B-CEEC416B14AE}" destId="{9C9A82D7-808A-4151-B217-65E2E4722AF9}" srcOrd="9" destOrd="0" presId="urn:microsoft.com/office/officeart/2005/8/layout/orgChart1"/>
    <dgm:cxn modelId="{5EFD597C-7ACF-497E-B3EE-81F392FB263F}" type="presParOf" srcId="{9C9A82D7-808A-4151-B217-65E2E4722AF9}" destId="{C1219A91-23F1-4D5C-977C-673C3C35C3D1}" srcOrd="0" destOrd="0" presId="urn:microsoft.com/office/officeart/2005/8/layout/orgChart1"/>
    <dgm:cxn modelId="{D4C3EBDE-A14C-4EE8-9946-344F36C5C192}" type="presParOf" srcId="{C1219A91-23F1-4D5C-977C-673C3C35C3D1}" destId="{D22EDE2C-1AE2-4061-AAF0-A52E8D35711B}" srcOrd="0" destOrd="0" presId="urn:microsoft.com/office/officeart/2005/8/layout/orgChart1"/>
    <dgm:cxn modelId="{FCB48756-4488-4559-8F46-0D9A17CE6E84}" type="presParOf" srcId="{C1219A91-23F1-4D5C-977C-673C3C35C3D1}" destId="{BCAFC26C-2B17-43AF-8ADB-DB17EA552A12}" srcOrd="1" destOrd="0" presId="urn:microsoft.com/office/officeart/2005/8/layout/orgChart1"/>
    <dgm:cxn modelId="{8723552F-C94D-4B5E-887F-C967A1528B35}" type="presParOf" srcId="{9C9A82D7-808A-4151-B217-65E2E4722AF9}" destId="{BC660C86-4E3C-4214-967D-2916AFCD4D3F}" srcOrd="1" destOrd="0" presId="urn:microsoft.com/office/officeart/2005/8/layout/orgChart1"/>
    <dgm:cxn modelId="{232432BA-85CB-4103-9E89-AE47916F24FD}" type="presParOf" srcId="{9C9A82D7-808A-4151-B217-65E2E4722AF9}" destId="{72E3B399-4D0B-4ED3-B120-0B559859245E}" srcOrd="2" destOrd="0" presId="urn:microsoft.com/office/officeart/2005/8/layout/orgChart1"/>
    <dgm:cxn modelId="{6396B10E-D637-46A2-9AD6-5F6219C96096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 custT="1"/>
      <dgm:spPr/>
      <dgm:t>
        <a:bodyPr/>
        <a:lstStyle/>
        <a:p>
          <a:r>
            <a:rPr lang="ru-RU" sz="3600" b="1" dirty="0" smtClean="0"/>
            <a:t>Безработица</a:t>
          </a:r>
          <a:endParaRPr lang="ru-RU" sz="3600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/>
      <dgm:t>
        <a:bodyPr/>
        <a:lstStyle/>
        <a:p>
          <a:r>
            <a:rPr lang="ru-RU" sz="2000" b="1" dirty="0" smtClean="0"/>
            <a:t>Структурная</a:t>
          </a:r>
          <a:endParaRPr lang="ru-RU" sz="20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F84C9CC5-89EC-4302-A5F8-CA7957D7077B}">
      <dgm:prSet custT="1"/>
      <dgm:spPr/>
      <dgm:t>
        <a:bodyPr/>
        <a:lstStyle/>
        <a:p>
          <a:r>
            <a:rPr lang="ru-RU" sz="2000" b="1" dirty="0" smtClean="0"/>
            <a:t>Скрытая</a:t>
          </a:r>
          <a:endParaRPr lang="ru-RU" sz="2000" b="1" dirty="0"/>
        </a:p>
      </dgm:t>
    </dgm:pt>
    <dgm:pt modelId="{B795A01D-64DC-49EA-8141-83E1EB8B3EBF}" type="parTrans" cxnId="{58133DAF-F189-4A2D-987C-F962E9D24159}">
      <dgm:prSet/>
      <dgm:spPr/>
      <dgm:t>
        <a:bodyPr/>
        <a:lstStyle/>
        <a:p>
          <a:endParaRPr lang="ru-RU"/>
        </a:p>
      </dgm:t>
    </dgm:pt>
    <dgm:pt modelId="{3C951B2F-01D9-4445-98A0-79A1F9E4BB25}" type="sibTrans" cxnId="{58133DAF-F189-4A2D-987C-F962E9D24159}">
      <dgm:prSet/>
      <dgm:spPr/>
      <dgm:t>
        <a:bodyPr/>
        <a:lstStyle/>
        <a:p>
          <a:endParaRPr lang="ru-RU"/>
        </a:p>
      </dgm:t>
    </dgm:pt>
    <dgm:pt modelId="{191911B9-3ABE-4CA6-979E-3392B5B4866E}">
      <dgm:prSet custT="1"/>
      <dgm:spPr/>
      <dgm:t>
        <a:bodyPr/>
        <a:lstStyle/>
        <a:p>
          <a:r>
            <a:rPr lang="ru-RU" sz="2000" b="1" dirty="0" smtClean="0"/>
            <a:t>Циклическая</a:t>
          </a:r>
          <a:endParaRPr lang="ru-RU" sz="2000" b="1" dirty="0"/>
        </a:p>
      </dgm:t>
    </dgm:pt>
    <dgm:pt modelId="{1CC422FB-AD74-414E-839B-9002E04503AF}" type="parTrans" cxnId="{86D54B36-67B5-4844-A72D-E03CAB90F408}">
      <dgm:prSet/>
      <dgm:spPr/>
      <dgm:t>
        <a:bodyPr/>
        <a:lstStyle/>
        <a:p>
          <a:endParaRPr lang="ru-RU"/>
        </a:p>
      </dgm:t>
    </dgm:pt>
    <dgm:pt modelId="{FBE7EFBB-512D-436B-80B4-A32B79153F78}" type="sibTrans" cxnId="{86D54B36-67B5-4844-A72D-E03CAB90F408}">
      <dgm:prSet/>
      <dgm:spPr/>
      <dgm:t>
        <a:bodyPr/>
        <a:lstStyle/>
        <a:p>
          <a:endParaRPr lang="ru-RU"/>
        </a:p>
      </dgm:t>
    </dgm:pt>
    <dgm:pt modelId="{CC3B0E5D-815C-4BBF-AD0F-16FE3D3B851A}">
      <dgm:prSet custT="1"/>
      <dgm:spPr/>
      <dgm:t>
        <a:bodyPr/>
        <a:lstStyle/>
        <a:p>
          <a:r>
            <a:rPr lang="ru-RU" sz="2000" b="1" dirty="0" smtClean="0"/>
            <a:t>Фрикционная</a:t>
          </a:r>
          <a:endParaRPr lang="ru-RU" sz="2000" b="1" dirty="0"/>
        </a:p>
      </dgm:t>
    </dgm:pt>
    <dgm:pt modelId="{AF9DCF03-4D56-4E7B-8CB5-8B78D1A13339}" type="parTrans" cxnId="{65C518E5-3CF1-4A1E-9715-C6FE3566A6C4}">
      <dgm:prSet/>
      <dgm:spPr/>
      <dgm:t>
        <a:bodyPr/>
        <a:lstStyle/>
        <a:p>
          <a:endParaRPr lang="ru-RU"/>
        </a:p>
      </dgm:t>
    </dgm:pt>
    <dgm:pt modelId="{A087BEA6-5184-403E-9876-7D5FEE1FC641}" type="sibTrans" cxnId="{65C518E5-3CF1-4A1E-9715-C6FE3566A6C4}">
      <dgm:prSet/>
      <dgm:spPr/>
      <dgm:t>
        <a:bodyPr/>
        <a:lstStyle/>
        <a:p>
          <a:endParaRPr lang="ru-RU"/>
        </a:p>
      </dgm:t>
    </dgm:pt>
    <dgm:pt modelId="{BFFCC0ED-D5F1-4474-9C14-1337E15D2D59}">
      <dgm:prSet custT="1"/>
      <dgm:spPr/>
      <dgm:t>
        <a:bodyPr/>
        <a:lstStyle/>
        <a:p>
          <a:r>
            <a:rPr lang="ru-RU" sz="2000" b="1" dirty="0" smtClean="0"/>
            <a:t>Технологическая</a:t>
          </a:r>
          <a:endParaRPr lang="ru-RU" sz="2000" b="1" dirty="0"/>
        </a:p>
      </dgm:t>
    </dgm:pt>
    <dgm:pt modelId="{FEBECF17-33C2-4D43-A332-B62245901ADA}" type="parTrans" cxnId="{A0195AA3-24ED-4E23-9A46-D224124530D8}">
      <dgm:prSet/>
      <dgm:spPr/>
      <dgm:t>
        <a:bodyPr/>
        <a:lstStyle/>
        <a:p>
          <a:endParaRPr lang="ru-RU"/>
        </a:p>
      </dgm:t>
    </dgm:pt>
    <dgm:pt modelId="{D0CAE352-F1A1-48B3-8376-68D95640754A}" type="sibTrans" cxnId="{A0195AA3-24ED-4E23-9A46-D224124530D8}">
      <dgm:prSet/>
      <dgm:spPr/>
      <dgm:t>
        <a:bodyPr/>
        <a:lstStyle/>
        <a:p>
          <a:endParaRPr lang="ru-RU"/>
        </a:p>
      </dgm:t>
    </dgm:pt>
    <dgm:pt modelId="{7FED1AD0-4FB9-4B12-90DE-0A4C0074F804}">
      <dgm:prSet custT="1"/>
      <dgm:spPr/>
      <dgm:t>
        <a:bodyPr/>
        <a:lstStyle/>
        <a:p>
          <a:r>
            <a:rPr lang="ru-RU" sz="2000" b="1" dirty="0" smtClean="0"/>
            <a:t>Естественная</a:t>
          </a:r>
          <a:endParaRPr lang="ru-RU" sz="2000" b="1" dirty="0"/>
        </a:p>
      </dgm:t>
    </dgm:pt>
    <dgm:pt modelId="{9CB3831F-8A80-4BFF-A64A-98E484DF416E}" type="parTrans" cxnId="{1E0CE01E-2F81-4894-BA95-595DB1D92029}">
      <dgm:prSet/>
      <dgm:spPr/>
      <dgm:t>
        <a:bodyPr/>
        <a:lstStyle/>
        <a:p>
          <a:endParaRPr lang="ru-RU"/>
        </a:p>
      </dgm:t>
    </dgm:pt>
    <dgm:pt modelId="{9C084143-6F46-4C32-B46D-175DF8F5F005}" type="sibTrans" cxnId="{1E0CE01E-2F81-4894-BA95-595DB1D92029}">
      <dgm:prSet/>
      <dgm:spPr/>
      <dgm:t>
        <a:bodyPr/>
        <a:lstStyle/>
        <a:p>
          <a:endParaRPr lang="ru-RU"/>
        </a:p>
      </dgm:t>
    </dgm:pt>
    <dgm:pt modelId="{5DFB8828-A18D-47F9-B894-C7F0F1BECA8D}">
      <dgm:prSet custT="1"/>
      <dgm:spPr/>
      <dgm:t>
        <a:bodyPr/>
        <a:lstStyle/>
        <a:p>
          <a:r>
            <a:rPr lang="ru-RU" sz="2000" b="1" dirty="0" smtClean="0"/>
            <a:t>Сезонная</a:t>
          </a:r>
          <a:endParaRPr lang="ru-RU" sz="2000" b="1" dirty="0"/>
        </a:p>
      </dgm:t>
    </dgm:pt>
    <dgm:pt modelId="{DC148368-96C0-43A6-B9E5-A3302938478F}" type="sibTrans" cxnId="{D927918B-F7B6-4F72-9000-8EB44B3BEFEF}">
      <dgm:prSet/>
      <dgm:spPr/>
      <dgm:t>
        <a:bodyPr/>
        <a:lstStyle/>
        <a:p>
          <a:endParaRPr lang="ru-RU"/>
        </a:p>
      </dgm:t>
    </dgm:pt>
    <dgm:pt modelId="{93F9C326-E492-4902-A462-322C46DE0264}" type="parTrans" cxnId="{D927918B-F7B6-4F72-9000-8EB44B3BEFEF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287314" custScaleY="98352" custLinFactNeighborX="-13489" custLinFactNeighborY="-161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60532D88-F695-48B1-93F8-DAACBB8622FD}" type="pres">
      <dgm:prSet presAssocID="{AF9DCF03-4D56-4E7B-8CB5-8B78D1A13339}" presName="Name37" presStyleLbl="parChTrans1D2" presStyleIdx="0" presStyleCnt="5"/>
      <dgm:spPr/>
      <dgm:t>
        <a:bodyPr/>
        <a:lstStyle/>
        <a:p>
          <a:endParaRPr lang="ru-RU"/>
        </a:p>
      </dgm:t>
    </dgm:pt>
    <dgm:pt modelId="{843040BE-B4A0-4BD5-AAEB-F27F23BE11EE}" type="pres">
      <dgm:prSet presAssocID="{CC3B0E5D-815C-4BBF-AD0F-16FE3D3B851A}" presName="hierRoot2" presStyleCnt="0">
        <dgm:presLayoutVars>
          <dgm:hierBranch val="init"/>
        </dgm:presLayoutVars>
      </dgm:prSet>
      <dgm:spPr/>
    </dgm:pt>
    <dgm:pt modelId="{6A7991DF-2CD5-4B0B-BADB-4BC1E36778F2}" type="pres">
      <dgm:prSet presAssocID="{CC3B0E5D-815C-4BBF-AD0F-16FE3D3B851A}" presName="rootComposite" presStyleCnt="0"/>
      <dgm:spPr/>
    </dgm:pt>
    <dgm:pt modelId="{2892E2C9-0B59-44B5-8595-C69C1E9EBBA6}" type="pres">
      <dgm:prSet presAssocID="{CC3B0E5D-815C-4BBF-AD0F-16FE3D3B851A}" presName="rootText" presStyleLbl="node2" presStyleIdx="0" presStyleCnt="5" custScaleX="134638" custScaleY="966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A2F735-7C6C-472F-A77C-E9BA1670BA16}" type="pres">
      <dgm:prSet presAssocID="{CC3B0E5D-815C-4BBF-AD0F-16FE3D3B851A}" presName="rootConnector" presStyleLbl="node2" presStyleIdx="0" presStyleCnt="5"/>
      <dgm:spPr/>
      <dgm:t>
        <a:bodyPr/>
        <a:lstStyle/>
        <a:p>
          <a:endParaRPr lang="ru-RU"/>
        </a:p>
      </dgm:t>
    </dgm:pt>
    <dgm:pt modelId="{5F3BD82A-BC3E-4C56-AFB0-E6A658189BCF}" type="pres">
      <dgm:prSet presAssocID="{CC3B0E5D-815C-4BBF-AD0F-16FE3D3B851A}" presName="hierChild4" presStyleCnt="0"/>
      <dgm:spPr/>
    </dgm:pt>
    <dgm:pt modelId="{71DCA62D-3747-4BF3-9BB6-DAB8D46418BC}" type="pres">
      <dgm:prSet presAssocID="{9CB3831F-8A80-4BFF-A64A-98E484DF416E}" presName="Name37" presStyleLbl="parChTrans1D3" presStyleIdx="0" presStyleCnt="2"/>
      <dgm:spPr/>
      <dgm:t>
        <a:bodyPr/>
        <a:lstStyle/>
        <a:p>
          <a:endParaRPr lang="ru-RU"/>
        </a:p>
      </dgm:t>
    </dgm:pt>
    <dgm:pt modelId="{4F5A750F-CD7F-4BD4-82BE-DD6F76C7CCB4}" type="pres">
      <dgm:prSet presAssocID="{7FED1AD0-4FB9-4B12-90DE-0A4C0074F804}" presName="hierRoot2" presStyleCnt="0">
        <dgm:presLayoutVars>
          <dgm:hierBranch val="init"/>
        </dgm:presLayoutVars>
      </dgm:prSet>
      <dgm:spPr/>
    </dgm:pt>
    <dgm:pt modelId="{A8D869A2-2324-4293-A68F-FB8F4016AFC1}" type="pres">
      <dgm:prSet presAssocID="{7FED1AD0-4FB9-4B12-90DE-0A4C0074F804}" presName="rootComposite" presStyleCnt="0"/>
      <dgm:spPr/>
    </dgm:pt>
    <dgm:pt modelId="{A677567D-2F2F-4441-92C3-84FB7411CE78}" type="pres">
      <dgm:prSet presAssocID="{7FED1AD0-4FB9-4B12-90DE-0A4C0074F804}" presName="rootText" presStyleLbl="node3" presStyleIdx="0" presStyleCnt="2" custScaleX="149859" custScaleY="800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CD7559-FC47-4EB2-9FB0-FE2B260D5139}" type="pres">
      <dgm:prSet presAssocID="{7FED1AD0-4FB9-4B12-90DE-0A4C0074F804}" presName="rootConnector" presStyleLbl="node3" presStyleIdx="0" presStyleCnt="2"/>
      <dgm:spPr/>
      <dgm:t>
        <a:bodyPr/>
        <a:lstStyle/>
        <a:p>
          <a:endParaRPr lang="ru-RU"/>
        </a:p>
      </dgm:t>
    </dgm:pt>
    <dgm:pt modelId="{90914AD9-9220-47F3-AE85-B3A425AC340C}" type="pres">
      <dgm:prSet presAssocID="{7FED1AD0-4FB9-4B12-90DE-0A4C0074F804}" presName="hierChild4" presStyleCnt="0"/>
      <dgm:spPr/>
    </dgm:pt>
    <dgm:pt modelId="{E17685F6-A549-4430-A211-8D707CDE44A6}" type="pres">
      <dgm:prSet presAssocID="{7FED1AD0-4FB9-4B12-90DE-0A4C0074F804}" presName="hierChild5" presStyleCnt="0"/>
      <dgm:spPr/>
    </dgm:pt>
    <dgm:pt modelId="{5A9E15B7-413C-4470-9D23-9C361EB0EC4E}" type="pres">
      <dgm:prSet presAssocID="{CC3B0E5D-815C-4BBF-AD0F-16FE3D3B851A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5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5" custScaleX="129500" custScaleY="873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5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EDE38069-534F-4B85-A9D8-8DA547DE7458}" type="pres">
      <dgm:prSet presAssocID="{FEBECF17-33C2-4D43-A332-B62245901ADA}" presName="Name37" presStyleLbl="parChTrans1D3" presStyleIdx="1" presStyleCnt="2"/>
      <dgm:spPr/>
      <dgm:t>
        <a:bodyPr/>
        <a:lstStyle/>
        <a:p>
          <a:endParaRPr lang="ru-RU"/>
        </a:p>
      </dgm:t>
    </dgm:pt>
    <dgm:pt modelId="{511F32C2-557E-4787-9FA4-8074AEB55015}" type="pres">
      <dgm:prSet presAssocID="{BFFCC0ED-D5F1-4474-9C14-1337E15D2D59}" presName="hierRoot2" presStyleCnt="0">
        <dgm:presLayoutVars>
          <dgm:hierBranch val="init"/>
        </dgm:presLayoutVars>
      </dgm:prSet>
      <dgm:spPr/>
    </dgm:pt>
    <dgm:pt modelId="{251A8181-4F4C-4A56-875F-1234D32176E6}" type="pres">
      <dgm:prSet presAssocID="{BFFCC0ED-D5F1-4474-9C14-1337E15D2D59}" presName="rootComposite" presStyleCnt="0"/>
      <dgm:spPr/>
    </dgm:pt>
    <dgm:pt modelId="{884A7690-D713-4C12-9C7C-426449D4DEF8}" type="pres">
      <dgm:prSet presAssocID="{BFFCC0ED-D5F1-4474-9C14-1337E15D2D59}" presName="rootText" presStyleLbl="node3" presStyleIdx="1" presStyleCnt="2" custScaleX="169002" custScaleY="888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68B69C-D7A2-40B7-A1BE-6839F372C6FE}" type="pres">
      <dgm:prSet presAssocID="{BFFCC0ED-D5F1-4474-9C14-1337E15D2D59}" presName="rootConnector" presStyleLbl="node3" presStyleIdx="1" presStyleCnt="2"/>
      <dgm:spPr/>
      <dgm:t>
        <a:bodyPr/>
        <a:lstStyle/>
        <a:p>
          <a:endParaRPr lang="ru-RU"/>
        </a:p>
      </dgm:t>
    </dgm:pt>
    <dgm:pt modelId="{A5EA955E-DAAA-4EF9-A564-674D81CEBD1F}" type="pres">
      <dgm:prSet presAssocID="{BFFCC0ED-D5F1-4474-9C14-1337E15D2D59}" presName="hierChild4" presStyleCnt="0"/>
      <dgm:spPr/>
    </dgm:pt>
    <dgm:pt modelId="{4D4B0FD4-0761-47A4-BAA7-FC11D8F71D52}" type="pres">
      <dgm:prSet presAssocID="{BFFCC0ED-D5F1-4474-9C14-1337E15D2D59}" presName="hierChild5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E3BE6538-91AA-4ED9-9D1B-B14EC8E9B8B2}" type="pres">
      <dgm:prSet presAssocID="{93F9C326-E492-4902-A462-322C46DE0264}" presName="Name37" presStyleLbl="parChTrans1D2" presStyleIdx="2" presStyleCnt="5"/>
      <dgm:spPr/>
      <dgm:t>
        <a:bodyPr/>
        <a:lstStyle/>
        <a:p>
          <a:endParaRPr lang="ru-RU"/>
        </a:p>
      </dgm:t>
    </dgm:pt>
    <dgm:pt modelId="{698D4D82-9928-4FDE-A790-B1F35463FDA5}" type="pres">
      <dgm:prSet presAssocID="{5DFB8828-A18D-47F9-B894-C7F0F1BECA8D}" presName="hierRoot2" presStyleCnt="0">
        <dgm:presLayoutVars>
          <dgm:hierBranch val="init"/>
        </dgm:presLayoutVars>
      </dgm:prSet>
      <dgm:spPr/>
    </dgm:pt>
    <dgm:pt modelId="{30899998-8EB2-43C0-B22D-DBEBBB350576}" type="pres">
      <dgm:prSet presAssocID="{5DFB8828-A18D-47F9-B894-C7F0F1BECA8D}" presName="rootComposite" presStyleCnt="0"/>
      <dgm:spPr/>
    </dgm:pt>
    <dgm:pt modelId="{CF5B7149-CCB9-4436-BD0E-05D30C53C54D}" type="pres">
      <dgm:prSet presAssocID="{5DFB8828-A18D-47F9-B894-C7F0F1BECA8D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21B1D1-7B75-4BDC-9E9D-E0626F486142}" type="pres">
      <dgm:prSet presAssocID="{5DFB8828-A18D-47F9-B894-C7F0F1BECA8D}" presName="rootConnector" presStyleLbl="node2" presStyleIdx="2" presStyleCnt="5"/>
      <dgm:spPr/>
      <dgm:t>
        <a:bodyPr/>
        <a:lstStyle/>
        <a:p>
          <a:endParaRPr lang="ru-RU"/>
        </a:p>
      </dgm:t>
    </dgm:pt>
    <dgm:pt modelId="{E5507BE6-E373-42F6-81D4-DCFC6989439F}" type="pres">
      <dgm:prSet presAssocID="{5DFB8828-A18D-47F9-B894-C7F0F1BECA8D}" presName="hierChild4" presStyleCnt="0"/>
      <dgm:spPr/>
    </dgm:pt>
    <dgm:pt modelId="{98F698BF-D322-4E7F-809F-13C5CE5ED6D6}" type="pres">
      <dgm:prSet presAssocID="{5DFB8828-A18D-47F9-B894-C7F0F1BECA8D}" presName="hierChild5" presStyleCnt="0"/>
      <dgm:spPr/>
    </dgm:pt>
    <dgm:pt modelId="{91BBFB04-E691-42F6-B365-3916A509B0B0}" type="pres">
      <dgm:prSet presAssocID="{B795A01D-64DC-49EA-8141-83E1EB8B3EBF}" presName="Name37" presStyleLbl="parChTrans1D2" presStyleIdx="3" presStyleCnt="5"/>
      <dgm:spPr/>
      <dgm:t>
        <a:bodyPr/>
        <a:lstStyle/>
        <a:p>
          <a:endParaRPr lang="ru-RU"/>
        </a:p>
      </dgm:t>
    </dgm:pt>
    <dgm:pt modelId="{68A7365A-180D-42D4-AF43-D5FB51540B87}" type="pres">
      <dgm:prSet presAssocID="{F84C9CC5-89EC-4302-A5F8-CA7957D7077B}" presName="hierRoot2" presStyleCnt="0">
        <dgm:presLayoutVars>
          <dgm:hierBranch val="init"/>
        </dgm:presLayoutVars>
      </dgm:prSet>
      <dgm:spPr/>
    </dgm:pt>
    <dgm:pt modelId="{B39FD94B-49CE-41C1-B76E-CFB9F99DD3CE}" type="pres">
      <dgm:prSet presAssocID="{F84C9CC5-89EC-4302-A5F8-CA7957D7077B}" presName="rootComposite" presStyleCnt="0"/>
      <dgm:spPr/>
    </dgm:pt>
    <dgm:pt modelId="{60D55D4A-2BC9-4309-BE80-9B33536C360B}" type="pres">
      <dgm:prSet presAssocID="{F84C9CC5-89EC-4302-A5F8-CA7957D7077B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D70CA4-0540-402B-944B-7434BAB9CE63}" type="pres">
      <dgm:prSet presAssocID="{F84C9CC5-89EC-4302-A5F8-CA7957D7077B}" presName="rootConnector" presStyleLbl="node2" presStyleIdx="3" presStyleCnt="5"/>
      <dgm:spPr/>
      <dgm:t>
        <a:bodyPr/>
        <a:lstStyle/>
        <a:p>
          <a:endParaRPr lang="ru-RU"/>
        </a:p>
      </dgm:t>
    </dgm:pt>
    <dgm:pt modelId="{B29A1758-EFC2-4D8D-BBCD-2E12C74AAC99}" type="pres">
      <dgm:prSet presAssocID="{F84C9CC5-89EC-4302-A5F8-CA7957D7077B}" presName="hierChild4" presStyleCnt="0"/>
      <dgm:spPr/>
    </dgm:pt>
    <dgm:pt modelId="{C7A18A25-A311-455D-8C40-441970390483}" type="pres">
      <dgm:prSet presAssocID="{F84C9CC5-89EC-4302-A5F8-CA7957D7077B}" presName="hierChild5" presStyleCnt="0"/>
      <dgm:spPr/>
    </dgm:pt>
    <dgm:pt modelId="{FBF28059-991B-4772-97B2-B74B9C1E700A}" type="pres">
      <dgm:prSet presAssocID="{1CC422FB-AD74-414E-839B-9002E04503AF}" presName="Name37" presStyleLbl="parChTrans1D2" presStyleIdx="4" presStyleCnt="5"/>
      <dgm:spPr/>
      <dgm:t>
        <a:bodyPr/>
        <a:lstStyle/>
        <a:p>
          <a:endParaRPr lang="ru-RU"/>
        </a:p>
      </dgm:t>
    </dgm:pt>
    <dgm:pt modelId="{A7765871-EE01-418D-AC1D-465F950C557D}" type="pres">
      <dgm:prSet presAssocID="{191911B9-3ABE-4CA6-979E-3392B5B4866E}" presName="hierRoot2" presStyleCnt="0">
        <dgm:presLayoutVars>
          <dgm:hierBranch val="init"/>
        </dgm:presLayoutVars>
      </dgm:prSet>
      <dgm:spPr/>
    </dgm:pt>
    <dgm:pt modelId="{83A5E0EE-5968-4E1D-A722-FCB783B34C39}" type="pres">
      <dgm:prSet presAssocID="{191911B9-3ABE-4CA6-979E-3392B5B4866E}" presName="rootComposite" presStyleCnt="0"/>
      <dgm:spPr/>
    </dgm:pt>
    <dgm:pt modelId="{F4034E2E-2576-4E98-96BA-793B6F645629}" type="pres">
      <dgm:prSet presAssocID="{191911B9-3ABE-4CA6-979E-3392B5B4866E}" presName="rootText" presStyleLbl="node2" presStyleIdx="4" presStyleCnt="5" custScaleX="117304" custScaleY="940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AAAE13-3028-4634-A6F4-09AE93A97B71}" type="pres">
      <dgm:prSet presAssocID="{191911B9-3ABE-4CA6-979E-3392B5B4866E}" presName="rootConnector" presStyleLbl="node2" presStyleIdx="4" presStyleCnt="5"/>
      <dgm:spPr/>
      <dgm:t>
        <a:bodyPr/>
        <a:lstStyle/>
        <a:p>
          <a:endParaRPr lang="ru-RU"/>
        </a:p>
      </dgm:t>
    </dgm:pt>
    <dgm:pt modelId="{03676F24-96AE-4CA6-9302-6158F329C8A7}" type="pres">
      <dgm:prSet presAssocID="{191911B9-3ABE-4CA6-979E-3392B5B4866E}" presName="hierChild4" presStyleCnt="0"/>
      <dgm:spPr/>
    </dgm:pt>
    <dgm:pt modelId="{1D497200-F7F9-484A-8125-4171B4BAC93F}" type="pres">
      <dgm:prSet presAssocID="{191911B9-3ABE-4CA6-979E-3392B5B4866E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7F29E330-6A83-4120-85A5-964D4880E7EB}" type="presOf" srcId="{7FED1AD0-4FB9-4B12-90DE-0A4C0074F804}" destId="{CACD7559-FC47-4EB2-9FB0-FE2B260D5139}" srcOrd="1" destOrd="0" presId="urn:microsoft.com/office/officeart/2005/8/layout/orgChart1"/>
    <dgm:cxn modelId="{58133DAF-F189-4A2D-987C-F962E9D24159}" srcId="{B3435A5C-0B79-4E9F-8180-DBCC7E6B64DC}" destId="{F84C9CC5-89EC-4302-A5F8-CA7957D7077B}" srcOrd="3" destOrd="0" parTransId="{B795A01D-64DC-49EA-8141-83E1EB8B3EBF}" sibTransId="{3C951B2F-01D9-4445-98A0-79A1F9E4BB25}"/>
    <dgm:cxn modelId="{C5D7EFF7-53CE-4642-8EEC-8B9ED6E0603B}" type="presOf" srcId="{F84C9CC5-89EC-4302-A5F8-CA7957D7077B}" destId="{60D55D4A-2BC9-4309-BE80-9B33536C360B}" srcOrd="0" destOrd="0" presId="urn:microsoft.com/office/officeart/2005/8/layout/orgChart1"/>
    <dgm:cxn modelId="{B4CB95CE-A132-40A7-A5CF-93D8D6AC3F5D}" type="presOf" srcId="{AF9DCF03-4D56-4E7B-8CB5-8B78D1A13339}" destId="{60532D88-F695-48B1-93F8-DAACBB8622FD}" srcOrd="0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714719DD-36D1-4390-9FD3-0EB305D9A718}" type="presOf" srcId="{191911B9-3ABE-4CA6-979E-3392B5B4866E}" destId="{E1AAAE13-3028-4634-A6F4-09AE93A97B71}" srcOrd="1" destOrd="0" presId="urn:microsoft.com/office/officeart/2005/8/layout/orgChart1"/>
    <dgm:cxn modelId="{EB3BB3FF-7E65-4114-9F80-4CA7D362CD4D}" type="presOf" srcId="{BFFCC0ED-D5F1-4474-9C14-1337E15D2D59}" destId="{884A7690-D713-4C12-9C7C-426449D4DEF8}" srcOrd="0" destOrd="0" presId="urn:microsoft.com/office/officeart/2005/8/layout/orgChart1"/>
    <dgm:cxn modelId="{B7256E5B-ACE3-4E1C-9C59-C73A32824B49}" type="presOf" srcId="{B3435A5C-0B79-4E9F-8180-DBCC7E6B64DC}" destId="{D1EE8BB8-9B49-430E-BCA3-482F425A11E6}" srcOrd="0" destOrd="0" presId="urn:microsoft.com/office/officeart/2005/8/layout/orgChart1"/>
    <dgm:cxn modelId="{86D54B36-67B5-4844-A72D-E03CAB90F408}" srcId="{B3435A5C-0B79-4E9F-8180-DBCC7E6B64DC}" destId="{191911B9-3ABE-4CA6-979E-3392B5B4866E}" srcOrd="4" destOrd="0" parTransId="{1CC422FB-AD74-414E-839B-9002E04503AF}" sibTransId="{FBE7EFBB-512D-436B-80B4-A32B79153F78}"/>
    <dgm:cxn modelId="{4AB00324-BD52-47A5-A5AA-EEE7E23BDD3C}" type="presOf" srcId="{93F9C326-E492-4902-A462-322C46DE0264}" destId="{E3BE6538-91AA-4ED9-9D1B-B14EC8E9B8B2}" srcOrd="0" destOrd="0" presId="urn:microsoft.com/office/officeart/2005/8/layout/orgChart1"/>
    <dgm:cxn modelId="{D927918B-F7B6-4F72-9000-8EB44B3BEFEF}" srcId="{B3435A5C-0B79-4E9F-8180-DBCC7E6B64DC}" destId="{5DFB8828-A18D-47F9-B894-C7F0F1BECA8D}" srcOrd="2" destOrd="0" parTransId="{93F9C326-E492-4902-A462-322C46DE0264}" sibTransId="{DC148368-96C0-43A6-B9E5-A3302938478F}"/>
    <dgm:cxn modelId="{DD5E3EA7-4604-40F4-B58A-512C2B96834E}" type="presOf" srcId="{B3435A5C-0B79-4E9F-8180-DBCC7E6B64DC}" destId="{9C814680-121F-4176-B5E6-4A8B1AA1E8E2}" srcOrd="1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2C2AA988-A6D7-41CA-B513-09D30FBA17A8}" type="presOf" srcId="{FEBECF17-33C2-4D43-A332-B62245901ADA}" destId="{EDE38069-534F-4B85-A9D8-8DA547DE7458}" srcOrd="0" destOrd="0" presId="urn:microsoft.com/office/officeart/2005/8/layout/orgChart1"/>
    <dgm:cxn modelId="{ADB2CA62-C5D2-4D84-9B94-B0BADB8A7310}" type="presOf" srcId="{1CC422FB-AD74-414E-839B-9002E04503AF}" destId="{FBF28059-991B-4772-97B2-B74B9C1E700A}" srcOrd="0" destOrd="0" presId="urn:microsoft.com/office/officeart/2005/8/layout/orgChart1"/>
    <dgm:cxn modelId="{B80F6DC1-5814-407E-8C5C-651EA2E4CD17}" type="presOf" srcId="{CC3B0E5D-815C-4BBF-AD0F-16FE3D3B851A}" destId="{7AA2F735-7C6C-472F-A77C-E9BA1670BA16}" srcOrd="1" destOrd="0" presId="urn:microsoft.com/office/officeart/2005/8/layout/orgChart1"/>
    <dgm:cxn modelId="{A0195AA3-24ED-4E23-9A46-D224124530D8}" srcId="{6F6B10C9-65CA-4828-90A1-37F57DB61D59}" destId="{BFFCC0ED-D5F1-4474-9C14-1337E15D2D59}" srcOrd="0" destOrd="0" parTransId="{FEBECF17-33C2-4D43-A332-B62245901ADA}" sibTransId="{D0CAE352-F1A1-48B3-8376-68D95640754A}"/>
    <dgm:cxn modelId="{676D4E50-8D2A-48FA-91E3-0F61F65329DF}" type="presOf" srcId="{F84C9CC5-89EC-4302-A5F8-CA7957D7077B}" destId="{2CD70CA4-0540-402B-944B-7434BAB9CE63}" srcOrd="1" destOrd="0" presId="urn:microsoft.com/office/officeart/2005/8/layout/orgChart1"/>
    <dgm:cxn modelId="{085EEA11-8404-4C5C-8C6D-67B7E6D3AE39}" type="presOf" srcId="{191911B9-3ABE-4CA6-979E-3392B5B4866E}" destId="{F4034E2E-2576-4E98-96BA-793B6F645629}" srcOrd="0" destOrd="0" presId="urn:microsoft.com/office/officeart/2005/8/layout/orgChart1"/>
    <dgm:cxn modelId="{02E313F8-677A-4595-832D-C545DD425572}" type="presOf" srcId="{B795A01D-64DC-49EA-8141-83E1EB8B3EBF}" destId="{91BBFB04-E691-42F6-B365-3916A509B0B0}" srcOrd="0" destOrd="0" presId="urn:microsoft.com/office/officeart/2005/8/layout/orgChart1"/>
    <dgm:cxn modelId="{C166231C-693A-4BE8-BBBE-439158355AC7}" type="presOf" srcId="{5DFB8828-A18D-47F9-B894-C7F0F1BECA8D}" destId="{CF5B7149-CCB9-4436-BD0E-05D30C53C54D}" srcOrd="0" destOrd="0" presId="urn:microsoft.com/office/officeart/2005/8/layout/orgChart1"/>
    <dgm:cxn modelId="{49E2AD19-D12F-4860-AECD-D6B0D2380B67}" type="presOf" srcId="{7FED1AD0-4FB9-4B12-90DE-0A4C0074F804}" destId="{A677567D-2F2F-4441-92C3-84FB7411CE78}" srcOrd="0" destOrd="0" presId="urn:microsoft.com/office/officeart/2005/8/layout/orgChart1"/>
    <dgm:cxn modelId="{BA4F363A-47B0-4F12-A7FC-AC54D07F489A}" type="presOf" srcId="{CC3B0E5D-815C-4BBF-AD0F-16FE3D3B851A}" destId="{2892E2C9-0B59-44B5-8595-C69C1E9EBBA6}" srcOrd="0" destOrd="0" presId="urn:microsoft.com/office/officeart/2005/8/layout/orgChart1"/>
    <dgm:cxn modelId="{1E0CE01E-2F81-4894-BA95-595DB1D92029}" srcId="{CC3B0E5D-815C-4BBF-AD0F-16FE3D3B851A}" destId="{7FED1AD0-4FB9-4B12-90DE-0A4C0074F804}" srcOrd="0" destOrd="0" parTransId="{9CB3831F-8A80-4BFF-A64A-98E484DF416E}" sibTransId="{9C084143-6F46-4C32-B46D-175DF8F5F005}"/>
    <dgm:cxn modelId="{93A1D6D1-5F39-4E4E-A784-76DEA1E1E5E4}" type="presOf" srcId="{5DFB8828-A18D-47F9-B894-C7F0F1BECA8D}" destId="{4D21B1D1-7B75-4BDC-9E9D-E0626F486142}" srcOrd="1" destOrd="0" presId="urn:microsoft.com/office/officeart/2005/8/layout/orgChart1"/>
    <dgm:cxn modelId="{B05DB83C-90FC-448E-AE83-4BFFDBF55410}" type="presOf" srcId="{AA404E0A-A352-40C9-A30E-F5C57393417A}" destId="{3E08AFD2-9320-4D7E-87D1-D2E74C53BDD4}" srcOrd="0" destOrd="0" presId="urn:microsoft.com/office/officeart/2005/8/layout/orgChart1"/>
    <dgm:cxn modelId="{D2EB768F-A924-4851-BC38-12BA51899813}" type="presOf" srcId="{6F6B10C9-65CA-4828-90A1-37F57DB61D59}" destId="{9CFBE578-DD8E-48E7-B675-62C492642645}" srcOrd="0" destOrd="0" presId="urn:microsoft.com/office/officeart/2005/8/layout/orgChart1"/>
    <dgm:cxn modelId="{691254ED-6C8A-4C1F-902D-A2C51D694B81}" type="presOf" srcId="{6F6B10C9-65CA-4828-90A1-37F57DB61D59}" destId="{A97C0BF0-75ED-40D2-A100-5B9A250C6E36}" srcOrd="1" destOrd="0" presId="urn:microsoft.com/office/officeart/2005/8/layout/orgChart1"/>
    <dgm:cxn modelId="{50FF6214-FE2E-423C-BB83-0C64E04C5C9D}" type="presOf" srcId="{CBA94E83-80AC-46D3-85B4-BF5B19AE9720}" destId="{579C7182-0B1D-4900-BEF2-8D12FC8D4D12}" srcOrd="0" destOrd="0" presId="urn:microsoft.com/office/officeart/2005/8/layout/orgChart1"/>
    <dgm:cxn modelId="{AF76DC42-FBB3-48ED-9BBA-9FD0C246D9B7}" type="presOf" srcId="{BFFCC0ED-D5F1-4474-9C14-1337E15D2D59}" destId="{DC68B69C-D7A2-40B7-A1BE-6839F372C6FE}" srcOrd="1" destOrd="0" presId="urn:microsoft.com/office/officeart/2005/8/layout/orgChart1"/>
    <dgm:cxn modelId="{55A04C80-BC34-4254-BDC5-532892FFB57E}" type="presOf" srcId="{9CB3831F-8A80-4BFF-A64A-98E484DF416E}" destId="{71DCA62D-3747-4BF3-9BB6-DAB8D46418BC}" srcOrd="0" destOrd="0" presId="urn:microsoft.com/office/officeart/2005/8/layout/orgChart1"/>
    <dgm:cxn modelId="{65C518E5-3CF1-4A1E-9715-C6FE3566A6C4}" srcId="{B3435A5C-0B79-4E9F-8180-DBCC7E6B64DC}" destId="{CC3B0E5D-815C-4BBF-AD0F-16FE3D3B851A}" srcOrd="0" destOrd="0" parTransId="{AF9DCF03-4D56-4E7B-8CB5-8B78D1A13339}" sibTransId="{A087BEA6-5184-403E-9876-7D5FEE1FC641}"/>
    <dgm:cxn modelId="{C2B61892-B4CD-4BFD-8D63-C818F87FC14D}" type="presParOf" srcId="{579C7182-0B1D-4900-BEF2-8D12FC8D4D12}" destId="{73BD3551-9573-4A51-B18A-A13C226A0299}" srcOrd="0" destOrd="0" presId="urn:microsoft.com/office/officeart/2005/8/layout/orgChart1"/>
    <dgm:cxn modelId="{E556FF84-808F-4169-BD0C-BDCA9CB833B1}" type="presParOf" srcId="{73BD3551-9573-4A51-B18A-A13C226A0299}" destId="{01909518-E704-471F-9BB6-4802CE1D325F}" srcOrd="0" destOrd="0" presId="urn:microsoft.com/office/officeart/2005/8/layout/orgChart1"/>
    <dgm:cxn modelId="{0D0A8BD6-82D5-433C-8759-ABD803D6054E}" type="presParOf" srcId="{01909518-E704-471F-9BB6-4802CE1D325F}" destId="{D1EE8BB8-9B49-430E-BCA3-482F425A11E6}" srcOrd="0" destOrd="0" presId="urn:microsoft.com/office/officeart/2005/8/layout/orgChart1"/>
    <dgm:cxn modelId="{E25FEF2C-C18E-46D9-B951-0CC96AD36546}" type="presParOf" srcId="{01909518-E704-471F-9BB6-4802CE1D325F}" destId="{9C814680-121F-4176-B5E6-4A8B1AA1E8E2}" srcOrd="1" destOrd="0" presId="urn:microsoft.com/office/officeart/2005/8/layout/orgChart1"/>
    <dgm:cxn modelId="{42B30D1E-82E4-4B15-B8FC-C1C0FD6E33D7}" type="presParOf" srcId="{73BD3551-9573-4A51-B18A-A13C226A0299}" destId="{40C1253F-DBB7-434F-A73B-CEEC416B14AE}" srcOrd="1" destOrd="0" presId="urn:microsoft.com/office/officeart/2005/8/layout/orgChart1"/>
    <dgm:cxn modelId="{11E714DA-3A73-4772-B1D2-C1127DC8B299}" type="presParOf" srcId="{40C1253F-DBB7-434F-A73B-CEEC416B14AE}" destId="{60532D88-F695-48B1-93F8-DAACBB8622FD}" srcOrd="0" destOrd="0" presId="urn:microsoft.com/office/officeart/2005/8/layout/orgChart1"/>
    <dgm:cxn modelId="{3CDD0FFB-0779-4975-98FA-4F733878C4EE}" type="presParOf" srcId="{40C1253F-DBB7-434F-A73B-CEEC416B14AE}" destId="{843040BE-B4A0-4BD5-AAEB-F27F23BE11EE}" srcOrd="1" destOrd="0" presId="urn:microsoft.com/office/officeart/2005/8/layout/orgChart1"/>
    <dgm:cxn modelId="{E680BDBD-A6CA-4859-BAC3-BEB7F153BF56}" type="presParOf" srcId="{843040BE-B4A0-4BD5-AAEB-F27F23BE11EE}" destId="{6A7991DF-2CD5-4B0B-BADB-4BC1E36778F2}" srcOrd="0" destOrd="0" presId="urn:microsoft.com/office/officeart/2005/8/layout/orgChart1"/>
    <dgm:cxn modelId="{961F7E81-B5A0-43B0-9A83-FF5D9FE205C0}" type="presParOf" srcId="{6A7991DF-2CD5-4B0B-BADB-4BC1E36778F2}" destId="{2892E2C9-0B59-44B5-8595-C69C1E9EBBA6}" srcOrd="0" destOrd="0" presId="urn:microsoft.com/office/officeart/2005/8/layout/orgChart1"/>
    <dgm:cxn modelId="{F7EA6E91-DA74-4417-A95B-9E5FCADDDC5A}" type="presParOf" srcId="{6A7991DF-2CD5-4B0B-BADB-4BC1E36778F2}" destId="{7AA2F735-7C6C-472F-A77C-E9BA1670BA16}" srcOrd="1" destOrd="0" presId="urn:microsoft.com/office/officeart/2005/8/layout/orgChart1"/>
    <dgm:cxn modelId="{05AFEDFE-7F83-496E-8478-925A75032805}" type="presParOf" srcId="{843040BE-B4A0-4BD5-AAEB-F27F23BE11EE}" destId="{5F3BD82A-BC3E-4C56-AFB0-E6A658189BCF}" srcOrd="1" destOrd="0" presId="urn:microsoft.com/office/officeart/2005/8/layout/orgChart1"/>
    <dgm:cxn modelId="{0862CCD1-2195-4966-B662-B17736E54720}" type="presParOf" srcId="{5F3BD82A-BC3E-4C56-AFB0-E6A658189BCF}" destId="{71DCA62D-3747-4BF3-9BB6-DAB8D46418BC}" srcOrd="0" destOrd="0" presId="urn:microsoft.com/office/officeart/2005/8/layout/orgChart1"/>
    <dgm:cxn modelId="{1FD8E297-8377-4E38-B16F-1F3C910B9694}" type="presParOf" srcId="{5F3BD82A-BC3E-4C56-AFB0-E6A658189BCF}" destId="{4F5A750F-CD7F-4BD4-82BE-DD6F76C7CCB4}" srcOrd="1" destOrd="0" presId="urn:microsoft.com/office/officeart/2005/8/layout/orgChart1"/>
    <dgm:cxn modelId="{73F1432E-CDC4-4BF9-B0CC-1B5199E25BB9}" type="presParOf" srcId="{4F5A750F-CD7F-4BD4-82BE-DD6F76C7CCB4}" destId="{A8D869A2-2324-4293-A68F-FB8F4016AFC1}" srcOrd="0" destOrd="0" presId="urn:microsoft.com/office/officeart/2005/8/layout/orgChart1"/>
    <dgm:cxn modelId="{F12901CB-1D8D-41C1-85B2-02DEF7903487}" type="presParOf" srcId="{A8D869A2-2324-4293-A68F-FB8F4016AFC1}" destId="{A677567D-2F2F-4441-92C3-84FB7411CE78}" srcOrd="0" destOrd="0" presId="urn:microsoft.com/office/officeart/2005/8/layout/orgChart1"/>
    <dgm:cxn modelId="{B5E19D6B-EC12-4F56-B0C9-D27F78CC0CD7}" type="presParOf" srcId="{A8D869A2-2324-4293-A68F-FB8F4016AFC1}" destId="{CACD7559-FC47-4EB2-9FB0-FE2B260D5139}" srcOrd="1" destOrd="0" presId="urn:microsoft.com/office/officeart/2005/8/layout/orgChart1"/>
    <dgm:cxn modelId="{81034E5F-1491-4A7A-A59E-FB545AD540BA}" type="presParOf" srcId="{4F5A750F-CD7F-4BD4-82BE-DD6F76C7CCB4}" destId="{90914AD9-9220-47F3-AE85-B3A425AC340C}" srcOrd="1" destOrd="0" presId="urn:microsoft.com/office/officeart/2005/8/layout/orgChart1"/>
    <dgm:cxn modelId="{9C15DB90-A664-4B24-874F-B46A55415EA0}" type="presParOf" srcId="{4F5A750F-CD7F-4BD4-82BE-DD6F76C7CCB4}" destId="{E17685F6-A549-4430-A211-8D707CDE44A6}" srcOrd="2" destOrd="0" presId="urn:microsoft.com/office/officeart/2005/8/layout/orgChart1"/>
    <dgm:cxn modelId="{1B92F8BB-0FC2-4ED1-8187-1FDDEFB02EFC}" type="presParOf" srcId="{843040BE-B4A0-4BD5-AAEB-F27F23BE11EE}" destId="{5A9E15B7-413C-4470-9D23-9C361EB0EC4E}" srcOrd="2" destOrd="0" presId="urn:microsoft.com/office/officeart/2005/8/layout/orgChart1"/>
    <dgm:cxn modelId="{8B60BF98-AD85-4708-9ACB-7BBEFE32258C}" type="presParOf" srcId="{40C1253F-DBB7-434F-A73B-CEEC416B14AE}" destId="{3E08AFD2-9320-4D7E-87D1-D2E74C53BDD4}" srcOrd="2" destOrd="0" presId="urn:microsoft.com/office/officeart/2005/8/layout/orgChart1"/>
    <dgm:cxn modelId="{1E8A6A27-3994-4AD0-80CB-B4AEDE5E94E7}" type="presParOf" srcId="{40C1253F-DBB7-434F-A73B-CEEC416B14AE}" destId="{35360921-D811-4034-8019-5B5DFAE6FA8E}" srcOrd="3" destOrd="0" presId="urn:microsoft.com/office/officeart/2005/8/layout/orgChart1"/>
    <dgm:cxn modelId="{1CB26B12-E1B8-4617-A536-518744D9199D}" type="presParOf" srcId="{35360921-D811-4034-8019-5B5DFAE6FA8E}" destId="{4D3834EF-4A89-418C-B5CB-4D1A51EBFE71}" srcOrd="0" destOrd="0" presId="urn:microsoft.com/office/officeart/2005/8/layout/orgChart1"/>
    <dgm:cxn modelId="{5BEA1395-A9F4-49BA-AEE8-D997658A9651}" type="presParOf" srcId="{4D3834EF-4A89-418C-B5CB-4D1A51EBFE71}" destId="{9CFBE578-DD8E-48E7-B675-62C492642645}" srcOrd="0" destOrd="0" presId="urn:microsoft.com/office/officeart/2005/8/layout/orgChart1"/>
    <dgm:cxn modelId="{17F23D93-377D-49A9-A641-10C5FA64C17A}" type="presParOf" srcId="{4D3834EF-4A89-418C-B5CB-4D1A51EBFE71}" destId="{A97C0BF0-75ED-40D2-A100-5B9A250C6E36}" srcOrd="1" destOrd="0" presId="urn:microsoft.com/office/officeart/2005/8/layout/orgChart1"/>
    <dgm:cxn modelId="{A768579F-A907-4D9F-8D90-2AEA13D6EA3B}" type="presParOf" srcId="{35360921-D811-4034-8019-5B5DFAE6FA8E}" destId="{EA15BE2C-B0C2-42D0-8059-714E29BD3021}" srcOrd="1" destOrd="0" presId="urn:microsoft.com/office/officeart/2005/8/layout/orgChart1"/>
    <dgm:cxn modelId="{DD8334C9-D3F0-4297-873F-006DD15F9314}" type="presParOf" srcId="{EA15BE2C-B0C2-42D0-8059-714E29BD3021}" destId="{EDE38069-534F-4B85-A9D8-8DA547DE7458}" srcOrd="0" destOrd="0" presId="urn:microsoft.com/office/officeart/2005/8/layout/orgChart1"/>
    <dgm:cxn modelId="{D6D70165-C0A6-49A9-ABA6-242ECA6FB4BE}" type="presParOf" srcId="{EA15BE2C-B0C2-42D0-8059-714E29BD3021}" destId="{511F32C2-557E-4787-9FA4-8074AEB55015}" srcOrd="1" destOrd="0" presId="urn:microsoft.com/office/officeart/2005/8/layout/orgChart1"/>
    <dgm:cxn modelId="{3AB130A0-F518-4C1C-A508-FE67A35B5567}" type="presParOf" srcId="{511F32C2-557E-4787-9FA4-8074AEB55015}" destId="{251A8181-4F4C-4A56-875F-1234D32176E6}" srcOrd="0" destOrd="0" presId="urn:microsoft.com/office/officeart/2005/8/layout/orgChart1"/>
    <dgm:cxn modelId="{FBF97E00-A721-4C26-9446-DA83117BAB89}" type="presParOf" srcId="{251A8181-4F4C-4A56-875F-1234D32176E6}" destId="{884A7690-D713-4C12-9C7C-426449D4DEF8}" srcOrd="0" destOrd="0" presId="urn:microsoft.com/office/officeart/2005/8/layout/orgChart1"/>
    <dgm:cxn modelId="{A5BBC411-6C43-4BAB-BDE3-E1C69DCDAFC7}" type="presParOf" srcId="{251A8181-4F4C-4A56-875F-1234D32176E6}" destId="{DC68B69C-D7A2-40B7-A1BE-6839F372C6FE}" srcOrd="1" destOrd="0" presId="urn:microsoft.com/office/officeart/2005/8/layout/orgChart1"/>
    <dgm:cxn modelId="{72BCDA79-C115-451B-B447-85A3C7EDC009}" type="presParOf" srcId="{511F32C2-557E-4787-9FA4-8074AEB55015}" destId="{A5EA955E-DAAA-4EF9-A564-674D81CEBD1F}" srcOrd="1" destOrd="0" presId="urn:microsoft.com/office/officeart/2005/8/layout/orgChart1"/>
    <dgm:cxn modelId="{315F8076-7F7B-41D1-BE51-0EB58749E5FA}" type="presParOf" srcId="{511F32C2-557E-4787-9FA4-8074AEB55015}" destId="{4D4B0FD4-0761-47A4-BAA7-FC11D8F71D52}" srcOrd="2" destOrd="0" presId="urn:microsoft.com/office/officeart/2005/8/layout/orgChart1"/>
    <dgm:cxn modelId="{82CB8EDF-1348-4AB0-AFDD-8BD6E1631D42}" type="presParOf" srcId="{35360921-D811-4034-8019-5B5DFAE6FA8E}" destId="{5A9587E2-4654-49BE-935B-0B098A6ABB7B}" srcOrd="2" destOrd="0" presId="urn:microsoft.com/office/officeart/2005/8/layout/orgChart1"/>
    <dgm:cxn modelId="{537C600E-5B45-4473-8E61-CDE82B902BFC}" type="presParOf" srcId="{40C1253F-DBB7-434F-A73B-CEEC416B14AE}" destId="{E3BE6538-91AA-4ED9-9D1B-B14EC8E9B8B2}" srcOrd="4" destOrd="0" presId="urn:microsoft.com/office/officeart/2005/8/layout/orgChart1"/>
    <dgm:cxn modelId="{B4E67B32-8F23-476B-9588-73E3A485BA7C}" type="presParOf" srcId="{40C1253F-DBB7-434F-A73B-CEEC416B14AE}" destId="{698D4D82-9928-4FDE-A790-B1F35463FDA5}" srcOrd="5" destOrd="0" presId="urn:microsoft.com/office/officeart/2005/8/layout/orgChart1"/>
    <dgm:cxn modelId="{4EDD943C-D4C1-4874-BE63-C07E45DC5830}" type="presParOf" srcId="{698D4D82-9928-4FDE-A790-B1F35463FDA5}" destId="{30899998-8EB2-43C0-B22D-DBEBBB350576}" srcOrd="0" destOrd="0" presId="urn:microsoft.com/office/officeart/2005/8/layout/orgChart1"/>
    <dgm:cxn modelId="{F8C6A863-3F73-4731-8613-E0AC79997ABB}" type="presParOf" srcId="{30899998-8EB2-43C0-B22D-DBEBBB350576}" destId="{CF5B7149-CCB9-4436-BD0E-05D30C53C54D}" srcOrd="0" destOrd="0" presId="urn:microsoft.com/office/officeart/2005/8/layout/orgChart1"/>
    <dgm:cxn modelId="{74B46EB1-5394-428F-991E-0F4A0B5770B7}" type="presParOf" srcId="{30899998-8EB2-43C0-B22D-DBEBBB350576}" destId="{4D21B1D1-7B75-4BDC-9E9D-E0626F486142}" srcOrd="1" destOrd="0" presId="urn:microsoft.com/office/officeart/2005/8/layout/orgChart1"/>
    <dgm:cxn modelId="{5DEA40E4-E3D6-426C-B53C-3271CD531CBA}" type="presParOf" srcId="{698D4D82-9928-4FDE-A790-B1F35463FDA5}" destId="{E5507BE6-E373-42F6-81D4-DCFC6989439F}" srcOrd="1" destOrd="0" presId="urn:microsoft.com/office/officeart/2005/8/layout/orgChart1"/>
    <dgm:cxn modelId="{17152408-6227-4D89-A006-57C5231E6B21}" type="presParOf" srcId="{698D4D82-9928-4FDE-A790-B1F35463FDA5}" destId="{98F698BF-D322-4E7F-809F-13C5CE5ED6D6}" srcOrd="2" destOrd="0" presId="urn:microsoft.com/office/officeart/2005/8/layout/orgChart1"/>
    <dgm:cxn modelId="{C0ECEDC3-915E-44AB-A53C-F33056797040}" type="presParOf" srcId="{40C1253F-DBB7-434F-A73B-CEEC416B14AE}" destId="{91BBFB04-E691-42F6-B365-3916A509B0B0}" srcOrd="6" destOrd="0" presId="urn:microsoft.com/office/officeart/2005/8/layout/orgChart1"/>
    <dgm:cxn modelId="{B579A5F3-4345-4E61-A709-27E90D611678}" type="presParOf" srcId="{40C1253F-DBB7-434F-A73B-CEEC416B14AE}" destId="{68A7365A-180D-42D4-AF43-D5FB51540B87}" srcOrd="7" destOrd="0" presId="urn:microsoft.com/office/officeart/2005/8/layout/orgChart1"/>
    <dgm:cxn modelId="{D75E76F5-88DD-4710-B937-83774A332136}" type="presParOf" srcId="{68A7365A-180D-42D4-AF43-D5FB51540B87}" destId="{B39FD94B-49CE-41C1-B76E-CFB9F99DD3CE}" srcOrd="0" destOrd="0" presId="urn:microsoft.com/office/officeart/2005/8/layout/orgChart1"/>
    <dgm:cxn modelId="{661E7960-89A1-46F1-B49D-F5EFA147F7A1}" type="presParOf" srcId="{B39FD94B-49CE-41C1-B76E-CFB9F99DD3CE}" destId="{60D55D4A-2BC9-4309-BE80-9B33536C360B}" srcOrd="0" destOrd="0" presId="urn:microsoft.com/office/officeart/2005/8/layout/orgChart1"/>
    <dgm:cxn modelId="{4848DC54-935B-4199-88B8-8B1D25F55E41}" type="presParOf" srcId="{B39FD94B-49CE-41C1-B76E-CFB9F99DD3CE}" destId="{2CD70CA4-0540-402B-944B-7434BAB9CE63}" srcOrd="1" destOrd="0" presId="urn:microsoft.com/office/officeart/2005/8/layout/orgChart1"/>
    <dgm:cxn modelId="{6F498B70-8B43-4EEA-AEE7-611B8E60ED8B}" type="presParOf" srcId="{68A7365A-180D-42D4-AF43-D5FB51540B87}" destId="{B29A1758-EFC2-4D8D-BBCD-2E12C74AAC99}" srcOrd="1" destOrd="0" presId="urn:microsoft.com/office/officeart/2005/8/layout/orgChart1"/>
    <dgm:cxn modelId="{BEA3DA7C-67F7-4FF1-9875-22D71CBCA591}" type="presParOf" srcId="{68A7365A-180D-42D4-AF43-D5FB51540B87}" destId="{C7A18A25-A311-455D-8C40-441970390483}" srcOrd="2" destOrd="0" presId="urn:microsoft.com/office/officeart/2005/8/layout/orgChart1"/>
    <dgm:cxn modelId="{7461D4BB-934C-4C4F-A381-55773005DE3D}" type="presParOf" srcId="{40C1253F-DBB7-434F-A73B-CEEC416B14AE}" destId="{FBF28059-991B-4772-97B2-B74B9C1E700A}" srcOrd="8" destOrd="0" presId="urn:microsoft.com/office/officeart/2005/8/layout/orgChart1"/>
    <dgm:cxn modelId="{EA7B0663-030A-43E2-B65A-98AB8B3A1306}" type="presParOf" srcId="{40C1253F-DBB7-434F-A73B-CEEC416B14AE}" destId="{A7765871-EE01-418D-AC1D-465F950C557D}" srcOrd="9" destOrd="0" presId="urn:microsoft.com/office/officeart/2005/8/layout/orgChart1"/>
    <dgm:cxn modelId="{4AEE9867-4F40-494B-97E3-B9614059C85D}" type="presParOf" srcId="{A7765871-EE01-418D-AC1D-465F950C557D}" destId="{83A5E0EE-5968-4E1D-A722-FCB783B34C39}" srcOrd="0" destOrd="0" presId="urn:microsoft.com/office/officeart/2005/8/layout/orgChart1"/>
    <dgm:cxn modelId="{45D79CDD-8285-43D1-AFE3-6EB414A43205}" type="presParOf" srcId="{83A5E0EE-5968-4E1D-A722-FCB783B34C39}" destId="{F4034E2E-2576-4E98-96BA-793B6F645629}" srcOrd="0" destOrd="0" presId="urn:microsoft.com/office/officeart/2005/8/layout/orgChart1"/>
    <dgm:cxn modelId="{E754EDC0-942D-4BFC-99A0-B8B1BE1420E0}" type="presParOf" srcId="{83A5E0EE-5968-4E1D-A722-FCB783B34C39}" destId="{E1AAAE13-3028-4634-A6F4-09AE93A97B71}" srcOrd="1" destOrd="0" presId="urn:microsoft.com/office/officeart/2005/8/layout/orgChart1"/>
    <dgm:cxn modelId="{2F69F01D-0856-4C35-9457-1DBBCAA5D657}" type="presParOf" srcId="{A7765871-EE01-418D-AC1D-465F950C557D}" destId="{03676F24-96AE-4CA6-9302-6158F329C8A7}" srcOrd="1" destOrd="0" presId="urn:microsoft.com/office/officeart/2005/8/layout/orgChart1"/>
    <dgm:cxn modelId="{6E7DEFDF-726A-4D9D-B5E4-17853CE94A5D}" type="presParOf" srcId="{A7765871-EE01-418D-AC1D-465F950C557D}" destId="{1D497200-F7F9-484A-8125-4171B4BAC93F}" srcOrd="2" destOrd="0" presId="urn:microsoft.com/office/officeart/2005/8/layout/orgChart1"/>
    <dgm:cxn modelId="{64FD3B1D-8FF5-4118-8FC8-3D5D0D2B8679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4000" b="1" dirty="0" smtClean="0"/>
            <a:t>?</a:t>
          </a:r>
          <a:endParaRPr lang="ru-RU" sz="4000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4000" b="1" dirty="0" smtClean="0"/>
            <a:t>?</a:t>
          </a:r>
          <a:endParaRPr lang="ru-RU" sz="40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3FA3FAEA-D5AC-4783-9553-3407DCDF775A}">
      <dgm:prSet custT="1"/>
      <dgm:spPr>
        <a:solidFill>
          <a:srgbClr val="00B050"/>
        </a:solidFill>
      </dgm:spPr>
      <dgm:t>
        <a:bodyPr/>
        <a:lstStyle/>
        <a:p>
          <a:r>
            <a:rPr lang="ru-RU" sz="4000" dirty="0" smtClean="0"/>
            <a:t>?</a:t>
          </a:r>
          <a:endParaRPr lang="ru-RU" sz="4000" dirty="0"/>
        </a:p>
      </dgm:t>
    </dgm:pt>
    <dgm:pt modelId="{31BA3CBB-EC7F-4030-882B-648850EA9212}" type="parTrans" cxnId="{033DBF70-4274-4CED-97DE-60963F9088B3}">
      <dgm:prSet/>
      <dgm:spPr/>
      <dgm:t>
        <a:bodyPr/>
        <a:lstStyle/>
        <a:p>
          <a:endParaRPr lang="ru-RU"/>
        </a:p>
      </dgm:t>
    </dgm:pt>
    <dgm:pt modelId="{23810FDA-C60D-42B8-9FC0-AD7584D34765}" type="sibTrans" cxnId="{033DBF70-4274-4CED-97DE-60963F9088B3}">
      <dgm:prSet/>
      <dgm:spPr/>
      <dgm:t>
        <a:bodyPr/>
        <a:lstStyle/>
        <a:p>
          <a:endParaRPr lang="ru-RU"/>
        </a:p>
      </dgm:t>
    </dgm:pt>
    <dgm:pt modelId="{AA7DCB47-7CB0-4E1B-84DA-1AFDE9B07464}">
      <dgm:prSet custT="1"/>
      <dgm:spPr>
        <a:solidFill>
          <a:srgbClr val="00B050"/>
        </a:solidFill>
      </dgm:spPr>
      <dgm:t>
        <a:bodyPr/>
        <a:lstStyle/>
        <a:p>
          <a:r>
            <a:rPr lang="ru-RU" sz="3200" b="1" dirty="0" smtClean="0"/>
            <a:t>Традиционная</a:t>
          </a:r>
          <a:endParaRPr lang="ru-RU" sz="3200" b="1" dirty="0"/>
        </a:p>
      </dgm:t>
    </dgm:pt>
    <dgm:pt modelId="{FA42D9C1-182A-4A5B-B5BC-65CB188A073F}" type="parTrans" cxnId="{DB66B95D-AA58-40B0-8B39-404FF2E077CC}">
      <dgm:prSet/>
      <dgm:spPr/>
      <dgm:t>
        <a:bodyPr/>
        <a:lstStyle/>
        <a:p>
          <a:endParaRPr lang="ru-RU"/>
        </a:p>
      </dgm:t>
    </dgm:pt>
    <dgm:pt modelId="{12A706CC-1C8C-45DF-B8A4-1A9F49814B02}" type="sibTrans" cxnId="{DB66B95D-AA58-40B0-8B39-404FF2E077CC}">
      <dgm:prSet/>
      <dgm:spPr/>
      <dgm:t>
        <a:bodyPr/>
        <a:lstStyle/>
        <a:p>
          <a:endParaRPr lang="ru-RU"/>
        </a:p>
      </dgm:t>
    </dgm:pt>
    <dgm:pt modelId="{3490DDDA-CD06-456B-9BCD-247E30C31C7E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600" b="1" dirty="0" smtClean="0"/>
            <a:t>Смешанная</a:t>
          </a:r>
          <a:endParaRPr lang="ru-RU" sz="3600" b="1" dirty="0"/>
        </a:p>
      </dgm:t>
    </dgm:pt>
    <dgm:pt modelId="{DD71070A-8390-4F2B-9405-472892B3C097}" type="sibTrans" cxnId="{DC6322CB-D70F-4C66-A0AA-0D51E700F718}">
      <dgm:prSet/>
      <dgm:spPr/>
      <dgm:t>
        <a:bodyPr/>
        <a:lstStyle/>
        <a:p>
          <a:endParaRPr lang="ru-RU"/>
        </a:p>
      </dgm:t>
    </dgm:pt>
    <dgm:pt modelId="{C5699C9E-DC4C-4C0B-9C20-C22927F47F3E}" type="parTrans" cxnId="{DC6322CB-D70F-4C66-A0AA-0D51E700F718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134495" custScaleY="1641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C3E82466-3306-4557-96E4-6D97CED64D14}" type="pres">
      <dgm:prSet presAssocID="{C5699C9E-DC4C-4C0B-9C20-C22927F47F3E}" presName="Name37" presStyleLbl="parChTrans1D2" presStyleIdx="0" presStyleCnt="4"/>
      <dgm:spPr/>
      <dgm:t>
        <a:bodyPr/>
        <a:lstStyle/>
        <a:p>
          <a:endParaRPr lang="ru-RU"/>
        </a:p>
      </dgm:t>
    </dgm:pt>
    <dgm:pt modelId="{F61D7DFC-70D2-4D92-B297-2BDA3F923D6C}" type="pres">
      <dgm:prSet presAssocID="{3490DDDA-CD06-456B-9BCD-247E30C31C7E}" presName="hierRoot2" presStyleCnt="0">
        <dgm:presLayoutVars>
          <dgm:hierBranch val="init"/>
        </dgm:presLayoutVars>
      </dgm:prSet>
      <dgm:spPr/>
    </dgm:pt>
    <dgm:pt modelId="{4CCA9932-8202-4157-9998-D5CED932ECBD}" type="pres">
      <dgm:prSet presAssocID="{3490DDDA-CD06-456B-9BCD-247E30C31C7E}" presName="rootComposite" presStyleCnt="0"/>
      <dgm:spPr/>
    </dgm:pt>
    <dgm:pt modelId="{3F152074-0C14-4B46-B21E-8261A9BE132D}" type="pres">
      <dgm:prSet presAssocID="{3490DDDA-CD06-456B-9BCD-247E30C31C7E}" presName="rootText" presStyleLbl="node2" presStyleIdx="0" presStyleCnt="4" custScaleX="97484" custScaleY="653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02C4E1-F7E0-4065-9604-A7D7BFBD24CE}" type="pres">
      <dgm:prSet presAssocID="{3490DDDA-CD06-456B-9BCD-247E30C31C7E}" presName="rootConnector" presStyleLbl="node2" presStyleIdx="0" presStyleCnt="4"/>
      <dgm:spPr/>
      <dgm:t>
        <a:bodyPr/>
        <a:lstStyle/>
        <a:p>
          <a:endParaRPr lang="ru-RU"/>
        </a:p>
      </dgm:t>
    </dgm:pt>
    <dgm:pt modelId="{0793A2F7-0367-4F2E-ACA8-B5ECDC025492}" type="pres">
      <dgm:prSet presAssocID="{3490DDDA-CD06-456B-9BCD-247E30C31C7E}" presName="hierChild4" presStyleCnt="0"/>
      <dgm:spPr/>
    </dgm:pt>
    <dgm:pt modelId="{901CCF5C-DE05-4020-917E-C43309407597}" type="pres">
      <dgm:prSet presAssocID="{3490DDDA-CD06-456B-9BCD-247E30C31C7E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4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4" custScaleX="25266" custScaleY="417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4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01C1183D-82EE-40F2-B3D7-6742B7895485}" type="pres">
      <dgm:prSet presAssocID="{FA42D9C1-182A-4A5B-B5BC-65CB188A073F}" presName="Name37" presStyleLbl="parChTrans1D2" presStyleIdx="2" presStyleCnt="4"/>
      <dgm:spPr/>
      <dgm:t>
        <a:bodyPr/>
        <a:lstStyle/>
        <a:p>
          <a:endParaRPr lang="ru-RU"/>
        </a:p>
      </dgm:t>
    </dgm:pt>
    <dgm:pt modelId="{3C455208-DE21-4D6C-AC9B-F161D211BEE8}" type="pres">
      <dgm:prSet presAssocID="{AA7DCB47-7CB0-4E1B-84DA-1AFDE9B07464}" presName="hierRoot2" presStyleCnt="0">
        <dgm:presLayoutVars>
          <dgm:hierBranch val="init"/>
        </dgm:presLayoutVars>
      </dgm:prSet>
      <dgm:spPr/>
    </dgm:pt>
    <dgm:pt modelId="{A6D84CD0-D8B9-49BB-93E2-BF3161D8629B}" type="pres">
      <dgm:prSet presAssocID="{AA7DCB47-7CB0-4E1B-84DA-1AFDE9B07464}" presName="rootComposite" presStyleCnt="0"/>
      <dgm:spPr/>
    </dgm:pt>
    <dgm:pt modelId="{DBC605F7-AC5D-4E41-BD58-1E60979F55BC}" type="pres">
      <dgm:prSet presAssocID="{AA7DCB47-7CB0-4E1B-84DA-1AFDE9B07464}" presName="rootText" presStyleLbl="node2" presStyleIdx="2" presStyleCnt="4" custScaleX="107634" custScaleY="725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F57118-C24F-4A11-96C0-B1FFE7115B66}" type="pres">
      <dgm:prSet presAssocID="{AA7DCB47-7CB0-4E1B-84DA-1AFDE9B07464}" presName="rootConnector" presStyleLbl="node2" presStyleIdx="2" presStyleCnt="4"/>
      <dgm:spPr/>
      <dgm:t>
        <a:bodyPr/>
        <a:lstStyle/>
        <a:p>
          <a:endParaRPr lang="ru-RU"/>
        </a:p>
      </dgm:t>
    </dgm:pt>
    <dgm:pt modelId="{43A72632-1211-4F15-BA29-11CFF7EA93A7}" type="pres">
      <dgm:prSet presAssocID="{AA7DCB47-7CB0-4E1B-84DA-1AFDE9B07464}" presName="hierChild4" presStyleCnt="0"/>
      <dgm:spPr/>
    </dgm:pt>
    <dgm:pt modelId="{057EC959-1A0B-4E8F-BCA8-71C1653E8E3B}" type="pres">
      <dgm:prSet presAssocID="{AA7DCB47-7CB0-4E1B-84DA-1AFDE9B07464}" presName="hierChild5" presStyleCnt="0"/>
      <dgm:spPr/>
    </dgm:pt>
    <dgm:pt modelId="{789FEB5F-44A5-4F47-BBF1-DA6DA83DBACF}" type="pres">
      <dgm:prSet presAssocID="{31BA3CBB-EC7F-4030-882B-648850EA9212}" presName="Name37" presStyleLbl="parChTrans1D2" presStyleIdx="3" presStyleCnt="4"/>
      <dgm:spPr/>
      <dgm:t>
        <a:bodyPr/>
        <a:lstStyle/>
        <a:p>
          <a:endParaRPr lang="ru-RU"/>
        </a:p>
      </dgm:t>
    </dgm:pt>
    <dgm:pt modelId="{7E839CCD-1991-4162-A389-BF047F74BC30}" type="pres">
      <dgm:prSet presAssocID="{3FA3FAEA-D5AC-4783-9553-3407DCDF775A}" presName="hierRoot2" presStyleCnt="0">
        <dgm:presLayoutVars>
          <dgm:hierBranch val="init"/>
        </dgm:presLayoutVars>
      </dgm:prSet>
      <dgm:spPr/>
    </dgm:pt>
    <dgm:pt modelId="{BAC9A626-381C-4C31-BC32-DDA890592712}" type="pres">
      <dgm:prSet presAssocID="{3FA3FAEA-D5AC-4783-9553-3407DCDF775A}" presName="rootComposite" presStyleCnt="0"/>
      <dgm:spPr/>
    </dgm:pt>
    <dgm:pt modelId="{DB3974C4-D5B0-4844-B770-881257CC7586}" type="pres">
      <dgm:prSet presAssocID="{3FA3FAEA-D5AC-4783-9553-3407DCDF775A}" presName="rootText" presStyleLbl="node2" presStyleIdx="3" presStyleCnt="4" custScaleX="43794" custScaleY="420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E5A311-3F12-4D56-B3D2-7A222F1EFF0C}" type="pres">
      <dgm:prSet presAssocID="{3FA3FAEA-D5AC-4783-9553-3407DCDF775A}" presName="rootConnector" presStyleLbl="node2" presStyleIdx="3" presStyleCnt="4"/>
      <dgm:spPr/>
      <dgm:t>
        <a:bodyPr/>
        <a:lstStyle/>
        <a:p>
          <a:endParaRPr lang="ru-RU"/>
        </a:p>
      </dgm:t>
    </dgm:pt>
    <dgm:pt modelId="{17D45E48-7C3A-41C6-ABEC-885628A23EF6}" type="pres">
      <dgm:prSet presAssocID="{3FA3FAEA-D5AC-4783-9553-3407DCDF775A}" presName="hierChild4" presStyleCnt="0"/>
      <dgm:spPr/>
    </dgm:pt>
    <dgm:pt modelId="{F4B5A421-038B-4906-91C8-5C1376AA7341}" type="pres">
      <dgm:prSet presAssocID="{3FA3FAEA-D5AC-4783-9553-3407DCDF775A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98DD577D-702E-4046-8515-1B18B8F358F8}" type="presOf" srcId="{AA7DCB47-7CB0-4E1B-84DA-1AFDE9B07464}" destId="{DBC605F7-AC5D-4E41-BD58-1E60979F55BC}" srcOrd="0" destOrd="0" presId="urn:microsoft.com/office/officeart/2005/8/layout/orgChart1"/>
    <dgm:cxn modelId="{375D6053-AFF8-48A8-A8BE-681B1FB04158}" type="presOf" srcId="{6F6B10C9-65CA-4828-90A1-37F57DB61D59}" destId="{A97C0BF0-75ED-40D2-A100-5B9A250C6E36}" srcOrd="1" destOrd="0" presId="urn:microsoft.com/office/officeart/2005/8/layout/orgChart1"/>
    <dgm:cxn modelId="{1AF37C0C-9366-4923-A10A-DB38968275C4}" type="presOf" srcId="{3FA3FAEA-D5AC-4783-9553-3407DCDF775A}" destId="{BEE5A311-3F12-4D56-B3D2-7A222F1EFF0C}" srcOrd="1" destOrd="0" presId="urn:microsoft.com/office/officeart/2005/8/layout/orgChart1"/>
    <dgm:cxn modelId="{E2D9A1FD-975D-4B4A-BB8B-89544606BF2E}" type="presOf" srcId="{CBA94E83-80AC-46D3-85B4-BF5B19AE9720}" destId="{579C7182-0B1D-4900-BEF2-8D12FC8D4D12}" srcOrd="0" destOrd="0" presId="urn:microsoft.com/office/officeart/2005/8/layout/orgChart1"/>
    <dgm:cxn modelId="{97835771-536A-4AC6-9B75-F863377E2664}" type="presOf" srcId="{C5699C9E-DC4C-4C0B-9C20-C22927F47F3E}" destId="{C3E82466-3306-4557-96E4-6D97CED64D14}" srcOrd="0" destOrd="0" presId="urn:microsoft.com/office/officeart/2005/8/layout/orgChart1"/>
    <dgm:cxn modelId="{AA52FB17-41E2-492D-9216-D0F1103B3421}" type="presOf" srcId="{3490DDDA-CD06-456B-9BCD-247E30C31C7E}" destId="{EB02C4E1-F7E0-4065-9604-A7D7BFBD24CE}" srcOrd="1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E9BD25F9-23BD-45B3-A6CB-0B6974A89165}" type="presOf" srcId="{FA42D9C1-182A-4A5B-B5BC-65CB188A073F}" destId="{01C1183D-82EE-40F2-B3D7-6742B7895485}" srcOrd="0" destOrd="0" presId="urn:microsoft.com/office/officeart/2005/8/layout/orgChart1"/>
    <dgm:cxn modelId="{0A61A959-B2B7-48CC-B16A-E67D167A1D03}" type="presOf" srcId="{AA7DCB47-7CB0-4E1B-84DA-1AFDE9B07464}" destId="{A4F57118-C24F-4A11-96C0-B1FFE7115B66}" srcOrd="1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01979597-D81B-4505-A5D0-4E414414DD9F}" type="presOf" srcId="{3FA3FAEA-D5AC-4783-9553-3407DCDF775A}" destId="{DB3974C4-D5B0-4844-B770-881257CC7586}" srcOrd="0" destOrd="0" presId="urn:microsoft.com/office/officeart/2005/8/layout/orgChart1"/>
    <dgm:cxn modelId="{47BDEE8C-1059-46EC-8D4A-C7E742D2774B}" type="presOf" srcId="{6F6B10C9-65CA-4828-90A1-37F57DB61D59}" destId="{9CFBE578-DD8E-48E7-B675-62C492642645}" srcOrd="0" destOrd="0" presId="urn:microsoft.com/office/officeart/2005/8/layout/orgChart1"/>
    <dgm:cxn modelId="{B890F929-497A-4B80-9AF7-89F76C71C91C}" type="presOf" srcId="{31BA3CBB-EC7F-4030-882B-648850EA9212}" destId="{789FEB5F-44A5-4F47-BBF1-DA6DA83DBACF}" srcOrd="0" destOrd="0" presId="urn:microsoft.com/office/officeart/2005/8/layout/orgChart1"/>
    <dgm:cxn modelId="{DC6322CB-D70F-4C66-A0AA-0D51E700F718}" srcId="{B3435A5C-0B79-4E9F-8180-DBCC7E6B64DC}" destId="{3490DDDA-CD06-456B-9BCD-247E30C31C7E}" srcOrd="0" destOrd="0" parTransId="{C5699C9E-DC4C-4C0B-9C20-C22927F47F3E}" sibTransId="{DD71070A-8390-4F2B-9405-472892B3C097}"/>
    <dgm:cxn modelId="{21BC09CE-0347-4BB6-9954-4A1062BBC312}" type="presOf" srcId="{AA404E0A-A352-40C9-A30E-F5C57393417A}" destId="{3E08AFD2-9320-4D7E-87D1-D2E74C53BDD4}" srcOrd="0" destOrd="0" presId="urn:microsoft.com/office/officeart/2005/8/layout/orgChart1"/>
    <dgm:cxn modelId="{DB66B95D-AA58-40B0-8B39-404FF2E077CC}" srcId="{B3435A5C-0B79-4E9F-8180-DBCC7E6B64DC}" destId="{AA7DCB47-7CB0-4E1B-84DA-1AFDE9B07464}" srcOrd="2" destOrd="0" parTransId="{FA42D9C1-182A-4A5B-B5BC-65CB188A073F}" sibTransId="{12A706CC-1C8C-45DF-B8A4-1A9F49814B02}"/>
    <dgm:cxn modelId="{C98AEB16-2F46-431A-9345-A9673012C52F}" type="presOf" srcId="{3490DDDA-CD06-456B-9BCD-247E30C31C7E}" destId="{3F152074-0C14-4B46-B21E-8261A9BE132D}" srcOrd="0" destOrd="0" presId="urn:microsoft.com/office/officeart/2005/8/layout/orgChart1"/>
    <dgm:cxn modelId="{C78B1C3D-C035-468A-B35C-C5C9D3D4742B}" type="presOf" srcId="{B3435A5C-0B79-4E9F-8180-DBCC7E6B64DC}" destId="{9C814680-121F-4176-B5E6-4A8B1AA1E8E2}" srcOrd="1" destOrd="0" presId="urn:microsoft.com/office/officeart/2005/8/layout/orgChart1"/>
    <dgm:cxn modelId="{3A937F6F-5E81-4B47-A755-2BF9111E46B8}" type="presOf" srcId="{B3435A5C-0B79-4E9F-8180-DBCC7E6B64DC}" destId="{D1EE8BB8-9B49-430E-BCA3-482F425A11E6}" srcOrd="0" destOrd="0" presId="urn:microsoft.com/office/officeart/2005/8/layout/orgChart1"/>
    <dgm:cxn modelId="{033DBF70-4274-4CED-97DE-60963F9088B3}" srcId="{B3435A5C-0B79-4E9F-8180-DBCC7E6B64DC}" destId="{3FA3FAEA-D5AC-4783-9553-3407DCDF775A}" srcOrd="3" destOrd="0" parTransId="{31BA3CBB-EC7F-4030-882B-648850EA9212}" sibTransId="{23810FDA-C60D-42B8-9FC0-AD7584D34765}"/>
    <dgm:cxn modelId="{E65B89B9-AAE7-4B22-8228-28B0990960F1}" type="presParOf" srcId="{579C7182-0B1D-4900-BEF2-8D12FC8D4D12}" destId="{73BD3551-9573-4A51-B18A-A13C226A0299}" srcOrd="0" destOrd="0" presId="urn:microsoft.com/office/officeart/2005/8/layout/orgChart1"/>
    <dgm:cxn modelId="{2E75109B-8576-4B12-8D11-307BE4E2AE2B}" type="presParOf" srcId="{73BD3551-9573-4A51-B18A-A13C226A0299}" destId="{01909518-E704-471F-9BB6-4802CE1D325F}" srcOrd="0" destOrd="0" presId="urn:microsoft.com/office/officeart/2005/8/layout/orgChart1"/>
    <dgm:cxn modelId="{E76CFE6E-ED67-41F9-B081-FFEB82BA6AB5}" type="presParOf" srcId="{01909518-E704-471F-9BB6-4802CE1D325F}" destId="{D1EE8BB8-9B49-430E-BCA3-482F425A11E6}" srcOrd="0" destOrd="0" presId="urn:microsoft.com/office/officeart/2005/8/layout/orgChart1"/>
    <dgm:cxn modelId="{E87F5032-76D2-410C-8DD3-0A77872477FB}" type="presParOf" srcId="{01909518-E704-471F-9BB6-4802CE1D325F}" destId="{9C814680-121F-4176-B5E6-4A8B1AA1E8E2}" srcOrd="1" destOrd="0" presId="urn:microsoft.com/office/officeart/2005/8/layout/orgChart1"/>
    <dgm:cxn modelId="{E34E9E54-A404-48B8-A77A-6ED516D9FA52}" type="presParOf" srcId="{73BD3551-9573-4A51-B18A-A13C226A0299}" destId="{40C1253F-DBB7-434F-A73B-CEEC416B14AE}" srcOrd="1" destOrd="0" presId="urn:microsoft.com/office/officeart/2005/8/layout/orgChart1"/>
    <dgm:cxn modelId="{78345C9B-C482-4925-9D14-A2F391C46984}" type="presParOf" srcId="{40C1253F-DBB7-434F-A73B-CEEC416B14AE}" destId="{C3E82466-3306-4557-96E4-6D97CED64D14}" srcOrd="0" destOrd="0" presId="urn:microsoft.com/office/officeart/2005/8/layout/orgChart1"/>
    <dgm:cxn modelId="{5FE30092-2C37-414C-BD25-F157DD8AF75E}" type="presParOf" srcId="{40C1253F-DBB7-434F-A73B-CEEC416B14AE}" destId="{F61D7DFC-70D2-4D92-B297-2BDA3F923D6C}" srcOrd="1" destOrd="0" presId="urn:microsoft.com/office/officeart/2005/8/layout/orgChart1"/>
    <dgm:cxn modelId="{ADBE01CD-E6C3-4DBB-8B78-7ACCAA9F9788}" type="presParOf" srcId="{F61D7DFC-70D2-4D92-B297-2BDA3F923D6C}" destId="{4CCA9932-8202-4157-9998-D5CED932ECBD}" srcOrd="0" destOrd="0" presId="urn:microsoft.com/office/officeart/2005/8/layout/orgChart1"/>
    <dgm:cxn modelId="{663586F5-7390-43D7-BDE4-0383659107D5}" type="presParOf" srcId="{4CCA9932-8202-4157-9998-D5CED932ECBD}" destId="{3F152074-0C14-4B46-B21E-8261A9BE132D}" srcOrd="0" destOrd="0" presId="urn:microsoft.com/office/officeart/2005/8/layout/orgChart1"/>
    <dgm:cxn modelId="{1341DF7B-ADE1-45AD-A209-1D3DCA8D5AE1}" type="presParOf" srcId="{4CCA9932-8202-4157-9998-D5CED932ECBD}" destId="{EB02C4E1-F7E0-4065-9604-A7D7BFBD24CE}" srcOrd="1" destOrd="0" presId="urn:microsoft.com/office/officeart/2005/8/layout/orgChart1"/>
    <dgm:cxn modelId="{6B83BEBD-B560-4358-9AA1-38CF848507EB}" type="presParOf" srcId="{F61D7DFC-70D2-4D92-B297-2BDA3F923D6C}" destId="{0793A2F7-0367-4F2E-ACA8-B5ECDC025492}" srcOrd="1" destOrd="0" presId="urn:microsoft.com/office/officeart/2005/8/layout/orgChart1"/>
    <dgm:cxn modelId="{F7416C3F-6D0E-46F0-8804-BD9E08F50701}" type="presParOf" srcId="{F61D7DFC-70D2-4D92-B297-2BDA3F923D6C}" destId="{901CCF5C-DE05-4020-917E-C43309407597}" srcOrd="2" destOrd="0" presId="urn:microsoft.com/office/officeart/2005/8/layout/orgChart1"/>
    <dgm:cxn modelId="{0B802CAA-5F9E-436C-9E43-DBF2AABA8B83}" type="presParOf" srcId="{40C1253F-DBB7-434F-A73B-CEEC416B14AE}" destId="{3E08AFD2-9320-4D7E-87D1-D2E74C53BDD4}" srcOrd="2" destOrd="0" presId="urn:microsoft.com/office/officeart/2005/8/layout/orgChart1"/>
    <dgm:cxn modelId="{2DE014F9-23B1-4E15-9B31-CC0332593297}" type="presParOf" srcId="{40C1253F-DBB7-434F-A73B-CEEC416B14AE}" destId="{35360921-D811-4034-8019-5B5DFAE6FA8E}" srcOrd="3" destOrd="0" presId="urn:microsoft.com/office/officeart/2005/8/layout/orgChart1"/>
    <dgm:cxn modelId="{361DB0C4-5E9E-47A0-B4D3-261BD1F44689}" type="presParOf" srcId="{35360921-D811-4034-8019-5B5DFAE6FA8E}" destId="{4D3834EF-4A89-418C-B5CB-4D1A51EBFE71}" srcOrd="0" destOrd="0" presId="urn:microsoft.com/office/officeart/2005/8/layout/orgChart1"/>
    <dgm:cxn modelId="{BC1B9E72-4D47-4633-B904-8C789A5D0BD4}" type="presParOf" srcId="{4D3834EF-4A89-418C-B5CB-4D1A51EBFE71}" destId="{9CFBE578-DD8E-48E7-B675-62C492642645}" srcOrd="0" destOrd="0" presId="urn:microsoft.com/office/officeart/2005/8/layout/orgChart1"/>
    <dgm:cxn modelId="{D45BC272-7622-4A18-B4F0-952A7D93CFE6}" type="presParOf" srcId="{4D3834EF-4A89-418C-B5CB-4D1A51EBFE71}" destId="{A97C0BF0-75ED-40D2-A100-5B9A250C6E36}" srcOrd="1" destOrd="0" presId="urn:microsoft.com/office/officeart/2005/8/layout/orgChart1"/>
    <dgm:cxn modelId="{CE7CBEF3-64D6-448D-84E7-6A516FA862FB}" type="presParOf" srcId="{35360921-D811-4034-8019-5B5DFAE6FA8E}" destId="{EA15BE2C-B0C2-42D0-8059-714E29BD3021}" srcOrd="1" destOrd="0" presId="urn:microsoft.com/office/officeart/2005/8/layout/orgChart1"/>
    <dgm:cxn modelId="{231CD9D0-8447-4C71-84ED-4DFBFA84D611}" type="presParOf" srcId="{35360921-D811-4034-8019-5B5DFAE6FA8E}" destId="{5A9587E2-4654-49BE-935B-0B098A6ABB7B}" srcOrd="2" destOrd="0" presId="urn:microsoft.com/office/officeart/2005/8/layout/orgChart1"/>
    <dgm:cxn modelId="{56AF755F-D226-467A-A369-147C1B67158F}" type="presParOf" srcId="{40C1253F-DBB7-434F-A73B-CEEC416B14AE}" destId="{01C1183D-82EE-40F2-B3D7-6742B7895485}" srcOrd="4" destOrd="0" presId="urn:microsoft.com/office/officeart/2005/8/layout/orgChart1"/>
    <dgm:cxn modelId="{D6AA0C1A-42C9-4689-BF80-D87F7BA9E1D5}" type="presParOf" srcId="{40C1253F-DBB7-434F-A73B-CEEC416B14AE}" destId="{3C455208-DE21-4D6C-AC9B-F161D211BEE8}" srcOrd="5" destOrd="0" presId="urn:microsoft.com/office/officeart/2005/8/layout/orgChart1"/>
    <dgm:cxn modelId="{33340407-CAA4-4540-AE16-109AEFAF6BA7}" type="presParOf" srcId="{3C455208-DE21-4D6C-AC9B-F161D211BEE8}" destId="{A6D84CD0-D8B9-49BB-93E2-BF3161D8629B}" srcOrd="0" destOrd="0" presId="urn:microsoft.com/office/officeart/2005/8/layout/orgChart1"/>
    <dgm:cxn modelId="{1B5004DA-D4FF-457E-AA4B-1677D4F1BEA2}" type="presParOf" srcId="{A6D84CD0-D8B9-49BB-93E2-BF3161D8629B}" destId="{DBC605F7-AC5D-4E41-BD58-1E60979F55BC}" srcOrd="0" destOrd="0" presId="urn:microsoft.com/office/officeart/2005/8/layout/orgChart1"/>
    <dgm:cxn modelId="{DA7DCD5E-A874-4716-B4D3-D2D647EDA0B8}" type="presParOf" srcId="{A6D84CD0-D8B9-49BB-93E2-BF3161D8629B}" destId="{A4F57118-C24F-4A11-96C0-B1FFE7115B66}" srcOrd="1" destOrd="0" presId="urn:microsoft.com/office/officeart/2005/8/layout/orgChart1"/>
    <dgm:cxn modelId="{9EAEF0F2-E8A1-4035-AA5F-4C35D0BA7EAF}" type="presParOf" srcId="{3C455208-DE21-4D6C-AC9B-F161D211BEE8}" destId="{43A72632-1211-4F15-BA29-11CFF7EA93A7}" srcOrd="1" destOrd="0" presId="urn:microsoft.com/office/officeart/2005/8/layout/orgChart1"/>
    <dgm:cxn modelId="{53686740-2D03-4C4A-A9F5-B459947E5763}" type="presParOf" srcId="{3C455208-DE21-4D6C-AC9B-F161D211BEE8}" destId="{057EC959-1A0B-4E8F-BCA8-71C1653E8E3B}" srcOrd="2" destOrd="0" presId="urn:microsoft.com/office/officeart/2005/8/layout/orgChart1"/>
    <dgm:cxn modelId="{353CF748-AB71-4C95-91DB-A9DF3C8A338C}" type="presParOf" srcId="{40C1253F-DBB7-434F-A73B-CEEC416B14AE}" destId="{789FEB5F-44A5-4F47-BBF1-DA6DA83DBACF}" srcOrd="6" destOrd="0" presId="urn:microsoft.com/office/officeart/2005/8/layout/orgChart1"/>
    <dgm:cxn modelId="{62D392F0-38C6-4D09-9E94-F550FAC0A967}" type="presParOf" srcId="{40C1253F-DBB7-434F-A73B-CEEC416B14AE}" destId="{7E839CCD-1991-4162-A389-BF047F74BC30}" srcOrd="7" destOrd="0" presId="urn:microsoft.com/office/officeart/2005/8/layout/orgChart1"/>
    <dgm:cxn modelId="{7BC83434-E877-4593-B710-1D7741FEDECE}" type="presParOf" srcId="{7E839CCD-1991-4162-A389-BF047F74BC30}" destId="{BAC9A626-381C-4C31-BC32-DDA890592712}" srcOrd="0" destOrd="0" presId="urn:microsoft.com/office/officeart/2005/8/layout/orgChart1"/>
    <dgm:cxn modelId="{6A66C39E-1150-418E-8E6F-82A7DC862AB8}" type="presParOf" srcId="{BAC9A626-381C-4C31-BC32-DDA890592712}" destId="{DB3974C4-D5B0-4844-B770-881257CC7586}" srcOrd="0" destOrd="0" presId="urn:microsoft.com/office/officeart/2005/8/layout/orgChart1"/>
    <dgm:cxn modelId="{8104486F-F93D-463B-9C98-CB7EDE7B79E6}" type="presParOf" srcId="{BAC9A626-381C-4C31-BC32-DDA890592712}" destId="{BEE5A311-3F12-4D56-B3D2-7A222F1EFF0C}" srcOrd="1" destOrd="0" presId="urn:microsoft.com/office/officeart/2005/8/layout/orgChart1"/>
    <dgm:cxn modelId="{CA4427A5-AD64-4616-B82E-8D3C1F52D1DF}" type="presParOf" srcId="{7E839CCD-1991-4162-A389-BF047F74BC30}" destId="{17D45E48-7C3A-41C6-ABEC-885628A23EF6}" srcOrd="1" destOrd="0" presId="urn:microsoft.com/office/officeart/2005/8/layout/orgChart1"/>
    <dgm:cxn modelId="{271061CD-1792-4101-B446-16E7DC7F1431}" type="presParOf" srcId="{7E839CCD-1991-4162-A389-BF047F74BC30}" destId="{F4B5A421-038B-4906-91C8-5C1376AA7341}" srcOrd="2" destOrd="0" presId="urn:microsoft.com/office/officeart/2005/8/layout/orgChart1"/>
    <dgm:cxn modelId="{60D45504-8F12-43A0-93C4-3F8413B2A802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4000" b="1" dirty="0" smtClean="0"/>
            <a:t>Экономические системы </a:t>
          </a:r>
          <a:endParaRPr lang="ru-RU" sz="4000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4000" b="1" dirty="0" smtClean="0"/>
            <a:t>Рыночная</a:t>
          </a:r>
          <a:endParaRPr lang="ru-RU" sz="40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3FA3FAEA-D5AC-4783-9553-3407DCDF775A}">
      <dgm:prSet custT="1"/>
      <dgm:spPr>
        <a:solidFill>
          <a:srgbClr val="00B050"/>
        </a:solidFill>
      </dgm:spPr>
      <dgm:t>
        <a:bodyPr/>
        <a:lstStyle/>
        <a:p>
          <a:r>
            <a:rPr lang="ru-RU" sz="4000" dirty="0" smtClean="0"/>
            <a:t>Командная</a:t>
          </a:r>
          <a:endParaRPr lang="ru-RU" sz="4000" dirty="0"/>
        </a:p>
      </dgm:t>
    </dgm:pt>
    <dgm:pt modelId="{31BA3CBB-EC7F-4030-882B-648850EA9212}" type="parTrans" cxnId="{033DBF70-4274-4CED-97DE-60963F9088B3}">
      <dgm:prSet/>
      <dgm:spPr/>
      <dgm:t>
        <a:bodyPr/>
        <a:lstStyle/>
        <a:p>
          <a:endParaRPr lang="ru-RU"/>
        </a:p>
      </dgm:t>
    </dgm:pt>
    <dgm:pt modelId="{23810FDA-C60D-42B8-9FC0-AD7584D34765}" type="sibTrans" cxnId="{033DBF70-4274-4CED-97DE-60963F9088B3}">
      <dgm:prSet/>
      <dgm:spPr/>
      <dgm:t>
        <a:bodyPr/>
        <a:lstStyle/>
        <a:p>
          <a:endParaRPr lang="ru-RU"/>
        </a:p>
      </dgm:t>
    </dgm:pt>
    <dgm:pt modelId="{AA7DCB47-7CB0-4E1B-84DA-1AFDE9B07464}">
      <dgm:prSet custT="1"/>
      <dgm:spPr>
        <a:solidFill>
          <a:srgbClr val="00B050"/>
        </a:solidFill>
      </dgm:spPr>
      <dgm:t>
        <a:bodyPr/>
        <a:lstStyle/>
        <a:p>
          <a:r>
            <a:rPr lang="ru-RU" sz="3200" b="1" dirty="0" smtClean="0"/>
            <a:t>Традиционная</a:t>
          </a:r>
          <a:endParaRPr lang="ru-RU" sz="3200" b="1" dirty="0"/>
        </a:p>
      </dgm:t>
    </dgm:pt>
    <dgm:pt modelId="{FA42D9C1-182A-4A5B-B5BC-65CB188A073F}" type="parTrans" cxnId="{DB66B95D-AA58-40B0-8B39-404FF2E077CC}">
      <dgm:prSet/>
      <dgm:spPr/>
      <dgm:t>
        <a:bodyPr/>
        <a:lstStyle/>
        <a:p>
          <a:endParaRPr lang="ru-RU"/>
        </a:p>
      </dgm:t>
    </dgm:pt>
    <dgm:pt modelId="{12A706CC-1C8C-45DF-B8A4-1A9F49814B02}" type="sibTrans" cxnId="{DB66B95D-AA58-40B0-8B39-404FF2E077CC}">
      <dgm:prSet/>
      <dgm:spPr/>
      <dgm:t>
        <a:bodyPr/>
        <a:lstStyle/>
        <a:p>
          <a:endParaRPr lang="ru-RU"/>
        </a:p>
      </dgm:t>
    </dgm:pt>
    <dgm:pt modelId="{3490DDDA-CD06-456B-9BCD-247E30C31C7E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600" b="1" dirty="0" smtClean="0"/>
            <a:t>Смешанная</a:t>
          </a:r>
          <a:endParaRPr lang="ru-RU" sz="3600" b="1" dirty="0"/>
        </a:p>
      </dgm:t>
    </dgm:pt>
    <dgm:pt modelId="{DD71070A-8390-4F2B-9405-472892B3C097}" type="sibTrans" cxnId="{DC6322CB-D70F-4C66-A0AA-0D51E700F718}">
      <dgm:prSet/>
      <dgm:spPr/>
      <dgm:t>
        <a:bodyPr/>
        <a:lstStyle/>
        <a:p>
          <a:endParaRPr lang="ru-RU"/>
        </a:p>
      </dgm:t>
    </dgm:pt>
    <dgm:pt modelId="{C5699C9E-DC4C-4C0B-9C20-C22927F47F3E}" type="parTrans" cxnId="{DC6322CB-D70F-4C66-A0AA-0D51E700F718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231825" custScaleY="1402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C3E82466-3306-4557-96E4-6D97CED64D14}" type="pres">
      <dgm:prSet presAssocID="{C5699C9E-DC4C-4C0B-9C20-C22927F47F3E}" presName="Name37" presStyleLbl="parChTrans1D2" presStyleIdx="0" presStyleCnt="4"/>
      <dgm:spPr/>
      <dgm:t>
        <a:bodyPr/>
        <a:lstStyle/>
        <a:p>
          <a:endParaRPr lang="ru-RU"/>
        </a:p>
      </dgm:t>
    </dgm:pt>
    <dgm:pt modelId="{F61D7DFC-70D2-4D92-B297-2BDA3F923D6C}" type="pres">
      <dgm:prSet presAssocID="{3490DDDA-CD06-456B-9BCD-247E30C31C7E}" presName="hierRoot2" presStyleCnt="0">
        <dgm:presLayoutVars>
          <dgm:hierBranch val="init"/>
        </dgm:presLayoutVars>
      </dgm:prSet>
      <dgm:spPr/>
    </dgm:pt>
    <dgm:pt modelId="{4CCA9932-8202-4157-9998-D5CED932ECBD}" type="pres">
      <dgm:prSet presAssocID="{3490DDDA-CD06-456B-9BCD-247E30C31C7E}" presName="rootComposite" presStyleCnt="0"/>
      <dgm:spPr/>
    </dgm:pt>
    <dgm:pt modelId="{3F152074-0C14-4B46-B21E-8261A9BE132D}" type="pres">
      <dgm:prSet presAssocID="{3490DDDA-CD06-456B-9BCD-247E30C31C7E}" presName="rootText" presStyleLbl="node2" presStyleIdx="0" presStyleCnt="4" custScaleX="163890" custScaleY="1204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02C4E1-F7E0-4065-9604-A7D7BFBD24CE}" type="pres">
      <dgm:prSet presAssocID="{3490DDDA-CD06-456B-9BCD-247E30C31C7E}" presName="rootConnector" presStyleLbl="node2" presStyleIdx="0" presStyleCnt="4"/>
      <dgm:spPr/>
      <dgm:t>
        <a:bodyPr/>
        <a:lstStyle/>
        <a:p>
          <a:endParaRPr lang="ru-RU"/>
        </a:p>
      </dgm:t>
    </dgm:pt>
    <dgm:pt modelId="{0793A2F7-0367-4F2E-ACA8-B5ECDC025492}" type="pres">
      <dgm:prSet presAssocID="{3490DDDA-CD06-456B-9BCD-247E30C31C7E}" presName="hierChild4" presStyleCnt="0"/>
      <dgm:spPr/>
    </dgm:pt>
    <dgm:pt modelId="{901CCF5C-DE05-4020-917E-C43309407597}" type="pres">
      <dgm:prSet presAssocID="{3490DDDA-CD06-456B-9BCD-247E30C31C7E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4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4" custScaleX="80584" custScaleY="1207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4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01C1183D-82EE-40F2-B3D7-6742B7895485}" type="pres">
      <dgm:prSet presAssocID="{FA42D9C1-182A-4A5B-B5BC-65CB188A073F}" presName="Name37" presStyleLbl="parChTrans1D2" presStyleIdx="2" presStyleCnt="4"/>
      <dgm:spPr/>
      <dgm:t>
        <a:bodyPr/>
        <a:lstStyle/>
        <a:p>
          <a:endParaRPr lang="ru-RU"/>
        </a:p>
      </dgm:t>
    </dgm:pt>
    <dgm:pt modelId="{3C455208-DE21-4D6C-AC9B-F161D211BEE8}" type="pres">
      <dgm:prSet presAssocID="{AA7DCB47-7CB0-4E1B-84DA-1AFDE9B07464}" presName="hierRoot2" presStyleCnt="0">
        <dgm:presLayoutVars>
          <dgm:hierBranch val="init"/>
        </dgm:presLayoutVars>
      </dgm:prSet>
      <dgm:spPr/>
    </dgm:pt>
    <dgm:pt modelId="{A6D84CD0-D8B9-49BB-93E2-BF3161D8629B}" type="pres">
      <dgm:prSet presAssocID="{AA7DCB47-7CB0-4E1B-84DA-1AFDE9B07464}" presName="rootComposite" presStyleCnt="0"/>
      <dgm:spPr/>
    </dgm:pt>
    <dgm:pt modelId="{DBC605F7-AC5D-4E41-BD58-1E60979F55BC}" type="pres">
      <dgm:prSet presAssocID="{AA7DCB47-7CB0-4E1B-84DA-1AFDE9B07464}" presName="rootText" presStyleLbl="node2" presStyleIdx="2" presStyleCnt="4" custScaleX="107634" custScaleY="1570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F57118-C24F-4A11-96C0-B1FFE7115B66}" type="pres">
      <dgm:prSet presAssocID="{AA7DCB47-7CB0-4E1B-84DA-1AFDE9B07464}" presName="rootConnector" presStyleLbl="node2" presStyleIdx="2" presStyleCnt="4"/>
      <dgm:spPr/>
      <dgm:t>
        <a:bodyPr/>
        <a:lstStyle/>
        <a:p>
          <a:endParaRPr lang="ru-RU"/>
        </a:p>
      </dgm:t>
    </dgm:pt>
    <dgm:pt modelId="{43A72632-1211-4F15-BA29-11CFF7EA93A7}" type="pres">
      <dgm:prSet presAssocID="{AA7DCB47-7CB0-4E1B-84DA-1AFDE9B07464}" presName="hierChild4" presStyleCnt="0"/>
      <dgm:spPr/>
    </dgm:pt>
    <dgm:pt modelId="{057EC959-1A0B-4E8F-BCA8-71C1653E8E3B}" type="pres">
      <dgm:prSet presAssocID="{AA7DCB47-7CB0-4E1B-84DA-1AFDE9B07464}" presName="hierChild5" presStyleCnt="0"/>
      <dgm:spPr/>
    </dgm:pt>
    <dgm:pt modelId="{789FEB5F-44A5-4F47-BBF1-DA6DA83DBACF}" type="pres">
      <dgm:prSet presAssocID="{31BA3CBB-EC7F-4030-882B-648850EA9212}" presName="Name37" presStyleLbl="parChTrans1D2" presStyleIdx="3" presStyleCnt="4"/>
      <dgm:spPr/>
      <dgm:t>
        <a:bodyPr/>
        <a:lstStyle/>
        <a:p>
          <a:endParaRPr lang="ru-RU"/>
        </a:p>
      </dgm:t>
    </dgm:pt>
    <dgm:pt modelId="{7E839CCD-1991-4162-A389-BF047F74BC30}" type="pres">
      <dgm:prSet presAssocID="{3FA3FAEA-D5AC-4783-9553-3407DCDF775A}" presName="hierRoot2" presStyleCnt="0">
        <dgm:presLayoutVars>
          <dgm:hierBranch val="init"/>
        </dgm:presLayoutVars>
      </dgm:prSet>
      <dgm:spPr/>
    </dgm:pt>
    <dgm:pt modelId="{BAC9A626-381C-4C31-BC32-DDA890592712}" type="pres">
      <dgm:prSet presAssocID="{3FA3FAEA-D5AC-4783-9553-3407DCDF775A}" presName="rootComposite" presStyleCnt="0"/>
      <dgm:spPr/>
    </dgm:pt>
    <dgm:pt modelId="{DB3974C4-D5B0-4844-B770-881257CC7586}" type="pres">
      <dgm:prSet presAssocID="{3FA3FAEA-D5AC-4783-9553-3407DCDF775A}" presName="rootText" presStyleLbl="node2" presStyleIdx="3" presStyleCnt="4" custScaleX="107836" custScaleY="1633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E5A311-3F12-4D56-B3D2-7A222F1EFF0C}" type="pres">
      <dgm:prSet presAssocID="{3FA3FAEA-D5AC-4783-9553-3407DCDF775A}" presName="rootConnector" presStyleLbl="node2" presStyleIdx="3" presStyleCnt="4"/>
      <dgm:spPr/>
      <dgm:t>
        <a:bodyPr/>
        <a:lstStyle/>
        <a:p>
          <a:endParaRPr lang="ru-RU"/>
        </a:p>
      </dgm:t>
    </dgm:pt>
    <dgm:pt modelId="{17D45E48-7C3A-41C6-ABEC-885628A23EF6}" type="pres">
      <dgm:prSet presAssocID="{3FA3FAEA-D5AC-4783-9553-3407DCDF775A}" presName="hierChild4" presStyleCnt="0"/>
      <dgm:spPr/>
    </dgm:pt>
    <dgm:pt modelId="{F4B5A421-038B-4906-91C8-5C1376AA7341}" type="pres">
      <dgm:prSet presAssocID="{3FA3FAEA-D5AC-4783-9553-3407DCDF775A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4E36428C-2E98-4C1D-81A2-47E78796E7E4}" type="presOf" srcId="{6F6B10C9-65CA-4828-90A1-37F57DB61D59}" destId="{A97C0BF0-75ED-40D2-A100-5B9A250C6E36}" srcOrd="1" destOrd="0" presId="urn:microsoft.com/office/officeart/2005/8/layout/orgChart1"/>
    <dgm:cxn modelId="{4C23D94A-E5FD-4D4F-9879-390579EC8419}" type="presOf" srcId="{3490DDDA-CD06-456B-9BCD-247E30C31C7E}" destId="{3F152074-0C14-4B46-B21E-8261A9BE132D}" srcOrd="0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C371DEBF-CE10-4CC6-9B4C-2EF941092315}" type="presOf" srcId="{FA42D9C1-182A-4A5B-B5BC-65CB188A073F}" destId="{01C1183D-82EE-40F2-B3D7-6742B7895485}" srcOrd="0" destOrd="0" presId="urn:microsoft.com/office/officeart/2005/8/layout/orgChart1"/>
    <dgm:cxn modelId="{9C7D4A86-962D-46DE-8D5B-25EAA20FC579}" type="presOf" srcId="{6F6B10C9-65CA-4828-90A1-37F57DB61D59}" destId="{9CFBE578-DD8E-48E7-B675-62C492642645}" srcOrd="0" destOrd="0" presId="urn:microsoft.com/office/officeart/2005/8/layout/orgChart1"/>
    <dgm:cxn modelId="{88B62798-FACC-4AD9-B6E7-BF90C26E47E7}" type="presOf" srcId="{AA7DCB47-7CB0-4E1B-84DA-1AFDE9B07464}" destId="{A4F57118-C24F-4A11-96C0-B1FFE7115B66}" srcOrd="1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44D96F10-ABC1-4509-9FC7-84879C15D52B}" type="presOf" srcId="{AA404E0A-A352-40C9-A30E-F5C57393417A}" destId="{3E08AFD2-9320-4D7E-87D1-D2E74C53BDD4}" srcOrd="0" destOrd="0" presId="urn:microsoft.com/office/officeart/2005/8/layout/orgChart1"/>
    <dgm:cxn modelId="{0104F650-CCF7-43C5-8128-0FE23CFECE57}" type="presOf" srcId="{3FA3FAEA-D5AC-4783-9553-3407DCDF775A}" destId="{BEE5A311-3F12-4D56-B3D2-7A222F1EFF0C}" srcOrd="1" destOrd="0" presId="urn:microsoft.com/office/officeart/2005/8/layout/orgChart1"/>
    <dgm:cxn modelId="{864CC3D8-B7BC-42F9-87FF-579A4582666B}" type="presOf" srcId="{31BA3CBB-EC7F-4030-882B-648850EA9212}" destId="{789FEB5F-44A5-4F47-BBF1-DA6DA83DBACF}" srcOrd="0" destOrd="0" presId="urn:microsoft.com/office/officeart/2005/8/layout/orgChart1"/>
    <dgm:cxn modelId="{1EF6212B-6B13-4A4D-879F-8A2961502255}" type="presOf" srcId="{B3435A5C-0B79-4E9F-8180-DBCC7E6B64DC}" destId="{9C814680-121F-4176-B5E6-4A8B1AA1E8E2}" srcOrd="1" destOrd="0" presId="urn:microsoft.com/office/officeart/2005/8/layout/orgChart1"/>
    <dgm:cxn modelId="{0D2929EC-A978-4281-8CD8-36C1E99E92D2}" type="presOf" srcId="{B3435A5C-0B79-4E9F-8180-DBCC7E6B64DC}" destId="{D1EE8BB8-9B49-430E-BCA3-482F425A11E6}" srcOrd="0" destOrd="0" presId="urn:microsoft.com/office/officeart/2005/8/layout/orgChart1"/>
    <dgm:cxn modelId="{BDA719A7-03BC-4A6C-9683-A22E40E299D9}" type="presOf" srcId="{3490DDDA-CD06-456B-9BCD-247E30C31C7E}" destId="{EB02C4E1-F7E0-4065-9604-A7D7BFBD24CE}" srcOrd="1" destOrd="0" presId="urn:microsoft.com/office/officeart/2005/8/layout/orgChart1"/>
    <dgm:cxn modelId="{DC6322CB-D70F-4C66-A0AA-0D51E700F718}" srcId="{B3435A5C-0B79-4E9F-8180-DBCC7E6B64DC}" destId="{3490DDDA-CD06-456B-9BCD-247E30C31C7E}" srcOrd="0" destOrd="0" parTransId="{C5699C9E-DC4C-4C0B-9C20-C22927F47F3E}" sibTransId="{DD71070A-8390-4F2B-9405-472892B3C097}"/>
    <dgm:cxn modelId="{D57D041E-DAF8-4F93-9A04-932FC1703454}" type="presOf" srcId="{C5699C9E-DC4C-4C0B-9C20-C22927F47F3E}" destId="{C3E82466-3306-4557-96E4-6D97CED64D14}" srcOrd="0" destOrd="0" presId="urn:microsoft.com/office/officeart/2005/8/layout/orgChart1"/>
    <dgm:cxn modelId="{DB66B95D-AA58-40B0-8B39-404FF2E077CC}" srcId="{B3435A5C-0B79-4E9F-8180-DBCC7E6B64DC}" destId="{AA7DCB47-7CB0-4E1B-84DA-1AFDE9B07464}" srcOrd="2" destOrd="0" parTransId="{FA42D9C1-182A-4A5B-B5BC-65CB188A073F}" sibTransId="{12A706CC-1C8C-45DF-B8A4-1A9F49814B02}"/>
    <dgm:cxn modelId="{C6E89110-C303-4F7C-AC1F-6B8BE50B3C33}" type="presOf" srcId="{3FA3FAEA-D5AC-4783-9553-3407DCDF775A}" destId="{DB3974C4-D5B0-4844-B770-881257CC7586}" srcOrd="0" destOrd="0" presId="urn:microsoft.com/office/officeart/2005/8/layout/orgChart1"/>
    <dgm:cxn modelId="{510DE92B-A144-4DBC-B614-26F64A7A1FCB}" type="presOf" srcId="{CBA94E83-80AC-46D3-85B4-BF5B19AE9720}" destId="{579C7182-0B1D-4900-BEF2-8D12FC8D4D12}" srcOrd="0" destOrd="0" presId="urn:microsoft.com/office/officeart/2005/8/layout/orgChart1"/>
    <dgm:cxn modelId="{9191CFDB-449F-4417-A7A9-D9BE320A3E32}" type="presOf" srcId="{AA7DCB47-7CB0-4E1B-84DA-1AFDE9B07464}" destId="{DBC605F7-AC5D-4E41-BD58-1E60979F55BC}" srcOrd="0" destOrd="0" presId="urn:microsoft.com/office/officeart/2005/8/layout/orgChart1"/>
    <dgm:cxn modelId="{033DBF70-4274-4CED-97DE-60963F9088B3}" srcId="{B3435A5C-0B79-4E9F-8180-DBCC7E6B64DC}" destId="{3FA3FAEA-D5AC-4783-9553-3407DCDF775A}" srcOrd="3" destOrd="0" parTransId="{31BA3CBB-EC7F-4030-882B-648850EA9212}" sibTransId="{23810FDA-C60D-42B8-9FC0-AD7584D34765}"/>
    <dgm:cxn modelId="{4BD7D381-25D9-41BC-A7F2-0340247E70D0}" type="presParOf" srcId="{579C7182-0B1D-4900-BEF2-8D12FC8D4D12}" destId="{73BD3551-9573-4A51-B18A-A13C226A0299}" srcOrd="0" destOrd="0" presId="urn:microsoft.com/office/officeart/2005/8/layout/orgChart1"/>
    <dgm:cxn modelId="{CB842528-AC09-425B-A656-6F535292B3E3}" type="presParOf" srcId="{73BD3551-9573-4A51-B18A-A13C226A0299}" destId="{01909518-E704-471F-9BB6-4802CE1D325F}" srcOrd="0" destOrd="0" presId="urn:microsoft.com/office/officeart/2005/8/layout/orgChart1"/>
    <dgm:cxn modelId="{4E24EE56-56CB-412F-8D29-573590493B7B}" type="presParOf" srcId="{01909518-E704-471F-9BB6-4802CE1D325F}" destId="{D1EE8BB8-9B49-430E-BCA3-482F425A11E6}" srcOrd="0" destOrd="0" presId="urn:microsoft.com/office/officeart/2005/8/layout/orgChart1"/>
    <dgm:cxn modelId="{8CFE7E0B-C2BD-470D-A4BE-1F427E5DD142}" type="presParOf" srcId="{01909518-E704-471F-9BB6-4802CE1D325F}" destId="{9C814680-121F-4176-B5E6-4A8B1AA1E8E2}" srcOrd="1" destOrd="0" presId="urn:microsoft.com/office/officeart/2005/8/layout/orgChart1"/>
    <dgm:cxn modelId="{EC041612-A8D8-4CFD-AC82-2546E05977E1}" type="presParOf" srcId="{73BD3551-9573-4A51-B18A-A13C226A0299}" destId="{40C1253F-DBB7-434F-A73B-CEEC416B14AE}" srcOrd="1" destOrd="0" presId="urn:microsoft.com/office/officeart/2005/8/layout/orgChart1"/>
    <dgm:cxn modelId="{E6F81D57-5C43-4AFE-9E89-C0CDB91CD8F6}" type="presParOf" srcId="{40C1253F-DBB7-434F-A73B-CEEC416B14AE}" destId="{C3E82466-3306-4557-96E4-6D97CED64D14}" srcOrd="0" destOrd="0" presId="urn:microsoft.com/office/officeart/2005/8/layout/orgChart1"/>
    <dgm:cxn modelId="{7D853DDD-E4E8-4C96-B752-7DF00048BCBD}" type="presParOf" srcId="{40C1253F-DBB7-434F-A73B-CEEC416B14AE}" destId="{F61D7DFC-70D2-4D92-B297-2BDA3F923D6C}" srcOrd="1" destOrd="0" presId="urn:microsoft.com/office/officeart/2005/8/layout/orgChart1"/>
    <dgm:cxn modelId="{43CEE590-7CC5-46BB-8386-92AEACCEBB42}" type="presParOf" srcId="{F61D7DFC-70D2-4D92-B297-2BDA3F923D6C}" destId="{4CCA9932-8202-4157-9998-D5CED932ECBD}" srcOrd="0" destOrd="0" presId="urn:microsoft.com/office/officeart/2005/8/layout/orgChart1"/>
    <dgm:cxn modelId="{B249EB4F-DE0C-403C-9F71-CF9715EFB965}" type="presParOf" srcId="{4CCA9932-8202-4157-9998-D5CED932ECBD}" destId="{3F152074-0C14-4B46-B21E-8261A9BE132D}" srcOrd="0" destOrd="0" presId="urn:microsoft.com/office/officeart/2005/8/layout/orgChart1"/>
    <dgm:cxn modelId="{E0DEED5F-4CF3-4948-8E84-624CF8D6094D}" type="presParOf" srcId="{4CCA9932-8202-4157-9998-D5CED932ECBD}" destId="{EB02C4E1-F7E0-4065-9604-A7D7BFBD24CE}" srcOrd="1" destOrd="0" presId="urn:microsoft.com/office/officeart/2005/8/layout/orgChart1"/>
    <dgm:cxn modelId="{03A6D94D-90F5-4012-8397-37B3A5B074E4}" type="presParOf" srcId="{F61D7DFC-70D2-4D92-B297-2BDA3F923D6C}" destId="{0793A2F7-0367-4F2E-ACA8-B5ECDC025492}" srcOrd="1" destOrd="0" presId="urn:microsoft.com/office/officeart/2005/8/layout/orgChart1"/>
    <dgm:cxn modelId="{5D8AA62B-047A-4D8A-8F9F-75E93D8D67E7}" type="presParOf" srcId="{F61D7DFC-70D2-4D92-B297-2BDA3F923D6C}" destId="{901CCF5C-DE05-4020-917E-C43309407597}" srcOrd="2" destOrd="0" presId="urn:microsoft.com/office/officeart/2005/8/layout/orgChart1"/>
    <dgm:cxn modelId="{CCDDFE3B-A780-4400-9956-AB2710333510}" type="presParOf" srcId="{40C1253F-DBB7-434F-A73B-CEEC416B14AE}" destId="{3E08AFD2-9320-4D7E-87D1-D2E74C53BDD4}" srcOrd="2" destOrd="0" presId="urn:microsoft.com/office/officeart/2005/8/layout/orgChart1"/>
    <dgm:cxn modelId="{59D8E81B-9112-4BEC-B819-63C3DC580666}" type="presParOf" srcId="{40C1253F-DBB7-434F-A73B-CEEC416B14AE}" destId="{35360921-D811-4034-8019-5B5DFAE6FA8E}" srcOrd="3" destOrd="0" presId="urn:microsoft.com/office/officeart/2005/8/layout/orgChart1"/>
    <dgm:cxn modelId="{AC7237D9-3D53-4E7D-9287-1EC833F02F60}" type="presParOf" srcId="{35360921-D811-4034-8019-5B5DFAE6FA8E}" destId="{4D3834EF-4A89-418C-B5CB-4D1A51EBFE71}" srcOrd="0" destOrd="0" presId="urn:microsoft.com/office/officeart/2005/8/layout/orgChart1"/>
    <dgm:cxn modelId="{E44F2F60-2654-4413-8601-E5810A7FD6DE}" type="presParOf" srcId="{4D3834EF-4A89-418C-B5CB-4D1A51EBFE71}" destId="{9CFBE578-DD8E-48E7-B675-62C492642645}" srcOrd="0" destOrd="0" presId="urn:microsoft.com/office/officeart/2005/8/layout/orgChart1"/>
    <dgm:cxn modelId="{91E42048-1459-4301-BBA9-FFD4B1D1D0B4}" type="presParOf" srcId="{4D3834EF-4A89-418C-B5CB-4D1A51EBFE71}" destId="{A97C0BF0-75ED-40D2-A100-5B9A250C6E36}" srcOrd="1" destOrd="0" presId="urn:microsoft.com/office/officeart/2005/8/layout/orgChart1"/>
    <dgm:cxn modelId="{6995227F-D07C-4AA2-BCDE-A2A754E809CF}" type="presParOf" srcId="{35360921-D811-4034-8019-5B5DFAE6FA8E}" destId="{EA15BE2C-B0C2-42D0-8059-714E29BD3021}" srcOrd="1" destOrd="0" presId="urn:microsoft.com/office/officeart/2005/8/layout/orgChart1"/>
    <dgm:cxn modelId="{EB7A1C2D-4E9A-4F79-AAD2-83849A827D3B}" type="presParOf" srcId="{35360921-D811-4034-8019-5B5DFAE6FA8E}" destId="{5A9587E2-4654-49BE-935B-0B098A6ABB7B}" srcOrd="2" destOrd="0" presId="urn:microsoft.com/office/officeart/2005/8/layout/orgChart1"/>
    <dgm:cxn modelId="{EA98408B-99BD-4A1C-9C89-B821E5C8DDE4}" type="presParOf" srcId="{40C1253F-DBB7-434F-A73B-CEEC416B14AE}" destId="{01C1183D-82EE-40F2-B3D7-6742B7895485}" srcOrd="4" destOrd="0" presId="urn:microsoft.com/office/officeart/2005/8/layout/orgChart1"/>
    <dgm:cxn modelId="{E2D2D495-1407-447E-A570-0EE0A74F4C78}" type="presParOf" srcId="{40C1253F-DBB7-434F-A73B-CEEC416B14AE}" destId="{3C455208-DE21-4D6C-AC9B-F161D211BEE8}" srcOrd="5" destOrd="0" presId="urn:microsoft.com/office/officeart/2005/8/layout/orgChart1"/>
    <dgm:cxn modelId="{3E6E2175-47C8-44C2-8A32-AD21155A142F}" type="presParOf" srcId="{3C455208-DE21-4D6C-AC9B-F161D211BEE8}" destId="{A6D84CD0-D8B9-49BB-93E2-BF3161D8629B}" srcOrd="0" destOrd="0" presId="urn:microsoft.com/office/officeart/2005/8/layout/orgChart1"/>
    <dgm:cxn modelId="{89386A63-FDBC-4292-A9D1-3593DD6FFA04}" type="presParOf" srcId="{A6D84CD0-D8B9-49BB-93E2-BF3161D8629B}" destId="{DBC605F7-AC5D-4E41-BD58-1E60979F55BC}" srcOrd="0" destOrd="0" presId="urn:microsoft.com/office/officeart/2005/8/layout/orgChart1"/>
    <dgm:cxn modelId="{2B3455B9-CA59-4201-ACCA-8E2ECAA8047E}" type="presParOf" srcId="{A6D84CD0-D8B9-49BB-93E2-BF3161D8629B}" destId="{A4F57118-C24F-4A11-96C0-B1FFE7115B66}" srcOrd="1" destOrd="0" presId="urn:microsoft.com/office/officeart/2005/8/layout/orgChart1"/>
    <dgm:cxn modelId="{8E6E9328-C5FA-4ABB-BFE0-6BBB758575A5}" type="presParOf" srcId="{3C455208-DE21-4D6C-AC9B-F161D211BEE8}" destId="{43A72632-1211-4F15-BA29-11CFF7EA93A7}" srcOrd="1" destOrd="0" presId="urn:microsoft.com/office/officeart/2005/8/layout/orgChart1"/>
    <dgm:cxn modelId="{9C5DB401-6442-4D6A-B877-E54A903B7B74}" type="presParOf" srcId="{3C455208-DE21-4D6C-AC9B-F161D211BEE8}" destId="{057EC959-1A0B-4E8F-BCA8-71C1653E8E3B}" srcOrd="2" destOrd="0" presId="urn:microsoft.com/office/officeart/2005/8/layout/orgChart1"/>
    <dgm:cxn modelId="{13739EE3-B0BF-412B-B32F-4A5CEC61FDD0}" type="presParOf" srcId="{40C1253F-DBB7-434F-A73B-CEEC416B14AE}" destId="{789FEB5F-44A5-4F47-BBF1-DA6DA83DBACF}" srcOrd="6" destOrd="0" presId="urn:microsoft.com/office/officeart/2005/8/layout/orgChart1"/>
    <dgm:cxn modelId="{1A70DD7A-67CC-4F55-B8DE-4B8CB2F99E0E}" type="presParOf" srcId="{40C1253F-DBB7-434F-A73B-CEEC416B14AE}" destId="{7E839CCD-1991-4162-A389-BF047F74BC30}" srcOrd="7" destOrd="0" presId="urn:microsoft.com/office/officeart/2005/8/layout/orgChart1"/>
    <dgm:cxn modelId="{30BC76E0-B83B-437F-A614-4F62851B6D6E}" type="presParOf" srcId="{7E839CCD-1991-4162-A389-BF047F74BC30}" destId="{BAC9A626-381C-4C31-BC32-DDA890592712}" srcOrd="0" destOrd="0" presId="urn:microsoft.com/office/officeart/2005/8/layout/orgChart1"/>
    <dgm:cxn modelId="{371A904B-17A5-4CF5-8B00-4385775D4CCA}" type="presParOf" srcId="{BAC9A626-381C-4C31-BC32-DDA890592712}" destId="{DB3974C4-D5B0-4844-B770-881257CC7586}" srcOrd="0" destOrd="0" presId="urn:microsoft.com/office/officeart/2005/8/layout/orgChart1"/>
    <dgm:cxn modelId="{F6639C80-30BE-40EB-85C4-75ECA0C3B346}" type="presParOf" srcId="{BAC9A626-381C-4C31-BC32-DDA890592712}" destId="{BEE5A311-3F12-4D56-B3D2-7A222F1EFF0C}" srcOrd="1" destOrd="0" presId="urn:microsoft.com/office/officeart/2005/8/layout/orgChart1"/>
    <dgm:cxn modelId="{236D470C-954B-4B0E-B0A5-207C0E35F52A}" type="presParOf" srcId="{7E839CCD-1991-4162-A389-BF047F74BC30}" destId="{17D45E48-7C3A-41C6-ABEC-885628A23EF6}" srcOrd="1" destOrd="0" presId="urn:microsoft.com/office/officeart/2005/8/layout/orgChart1"/>
    <dgm:cxn modelId="{23E14091-1DAE-4461-9472-70B025ED3956}" type="presParOf" srcId="{7E839CCD-1991-4162-A389-BF047F74BC30}" destId="{F4B5A421-038B-4906-91C8-5C1376AA7341}" srcOrd="2" destOrd="0" presId="urn:microsoft.com/office/officeart/2005/8/layout/orgChart1"/>
    <dgm:cxn modelId="{EA362D02-0259-43E5-A4CA-74AAE1B0398B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/>
      <dgm:spPr/>
      <dgm:t>
        <a:bodyPr/>
        <a:lstStyle/>
        <a:p>
          <a:r>
            <a:rPr lang="ru-RU" b="1" dirty="0" smtClean="0"/>
            <a:t>?</a:t>
          </a:r>
          <a:endParaRPr lang="ru-RU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/>
      <dgm:t>
        <a:bodyPr/>
        <a:lstStyle/>
        <a:p>
          <a:r>
            <a:rPr lang="ru-RU" sz="4500" b="1" dirty="0" smtClean="0"/>
            <a:t>До востребования</a:t>
          </a:r>
          <a:endParaRPr lang="ru-RU" sz="45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CC3B0E5D-815C-4BBF-AD0F-16FE3D3B851A}">
      <dgm:prSet/>
      <dgm:spPr/>
      <dgm:t>
        <a:bodyPr/>
        <a:lstStyle/>
        <a:p>
          <a:r>
            <a:rPr lang="ru-RU" b="1" dirty="0" smtClean="0"/>
            <a:t>?</a:t>
          </a:r>
          <a:endParaRPr lang="ru-RU" b="1" dirty="0"/>
        </a:p>
      </dgm:t>
    </dgm:pt>
    <dgm:pt modelId="{AF9DCF03-4D56-4E7B-8CB5-8B78D1A13339}" type="parTrans" cxnId="{65C518E5-3CF1-4A1E-9715-C6FE3566A6C4}">
      <dgm:prSet/>
      <dgm:spPr/>
      <dgm:t>
        <a:bodyPr/>
        <a:lstStyle/>
        <a:p>
          <a:endParaRPr lang="ru-RU"/>
        </a:p>
      </dgm:t>
    </dgm:pt>
    <dgm:pt modelId="{A087BEA6-5184-403E-9876-7D5FEE1FC641}" type="sibTrans" cxnId="{65C518E5-3CF1-4A1E-9715-C6FE3566A6C4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202581" custScaleY="73063" custLinFactNeighborX="-3770" custLinFactNeighborY="-249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60532D88-F695-48B1-93F8-DAACBB8622FD}" type="pres">
      <dgm:prSet presAssocID="{AF9DCF03-4D56-4E7B-8CB5-8B78D1A13339}" presName="Name37" presStyleLbl="parChTrans1D2" presStyleIdx="0" presStyleCnt="2"/>
      <dgm:spPr/>
      <dgm:t>
        <a:bodyPr/>
        <a:lstStyle/>
        <a:p>
          <a:endParaRPr lang="ru-RU"/>
        </a:p>
      </dgm:t>
    </dgm:pt>
    <dgm:pt modelId="{843040BE-B4A0-4BD5-AAEB-F27F23BE11EE}" type="pres">
      <dgm:prSet presAssocID="{CC3B0E5D-815C-4BBF-AD0F-16FE3D3B851A}" presName="hierRoot2" presStyleCnt="0">
        <dgm:presLayoutVars>
          <dgm:hierBranch val="init"/>
        </dgm:presLayoutVars>
      </dgm:prSet>
      <dgm:spPr/>
    </dgm:pt>
    <dgm:pt modelId="{6A7991DF-2CD5-4B0B-BADB-4BC1E36778F2}" type="pres">
      <dgm:prSet presAssocID="{CC3B0E5D-815C-4BBF-AD0F-16FE3D3B851A}" presName="rootComposite" presStyleCnt="0"/>
      <dgm:spPr/>
    </dgm:pt>
    <dgm:pt modelId="{2892E2C9-0B59-44B5-8595-C69C1E9EBBA6}" type="pres">
      <dgm:prSet presAssocID="{CC3B0E5D-815C-4BBF-AD0F-16FE3D3B851A}" presName="rootText" presStyleLbl="node2" presStyleIdx="0" presStyleCnt="2" custScaleY="876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A2F735-7C6C-472F-A77C-E9BA1670BA16}" type="pres">
      <dgm:prSet presAssocID="{CC3B0E5D-815C-4BBF-AD0F-16FE3D3B851A}" presName="rootConnector" presStyleLbl="node2" presStyleIdx="0" presStyleCnt="2"/>
      <dgm:spPr/>
      <dgm:t>
        <a:bodyPr/>
        <a:lstStyle/>
        <a:p>
          <a:endParaRPr lang="ru-RU"/>
        </a:p>
      </dgm:t>
    </dgm:pt>
    <dgm:pt modelId="{5F3BD82A-BC3E-4C56-AFB0-E6A658189BCF}" type="pres">
      <dgm:prSet presAssocID="{CC3B0E5D-815C-4BBF-AD0F-16FE3D3B851A}" presName="hierChild4" presStyleCnt="0"/>
      <dgm:spPr/>
    </dgm:pt>
    <dgm:pt modelId="{5A9E15B7-413C-4470-9D23-9C361EB0EC4E}" type="pres">
      <dgm:prSet presAssocID="{CC3B0E5D-815C-4BBF-AD0F-16FE3D3B851A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2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2" custScaleX="107488" custScaleY="873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2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15034C84-30DD-4256-BE0B-C5769FA27709}" type="presOf" srcId="{6F6B10C9-65CA-4828-90A1-37F57DB61D59}" destId="{A97C0BF0-75ED-40D2-A100-5B9A250C6E36}" srcOrd="1" destOrd="0" presId="urn:microsoft.com/office/officeart/2005/8/layout/orgChart1"/>
    <dgm:cxn modelId="{26A4AAA4-D21C-47C5-81C2-C3A1AC619EDA}" type="presOf" srcId="{CBA94E83-80AC-46D3-85B4-BF5B19AE9720}" destId="{579C7182-0B1D-4900-BEF2-8D12FC8D4D12}" srcOrd="0" destOrd="0" presId="urn:microsoft.com/office/officeart/2005/8/layout/orgChart1"/>
    <dgm:cxn modelId="{02F2BB6E-9E37-4D3C-BC9A-D76B2921ABC3}" type="presOf" srcId="{CC3B0E5D-815C-4BBF-AD0F-16FE3D3B851A}" destId="{7AA2F735-7C6C-472F-A77C-E9BA1670BA16}" srcOrd="1" destOrd="0" presId="urn:microsoft.com/office/officeart/2005/8/layout/orgChart1"/>
    <dgm:cxn modelId="{65C518E5-3CF1-4A1E-9715-C6FE3566A6C4}" srcId="{B3435A5C-0B79-4E9F-8180-DBCC7E6B64DC}" destId="{CC3B0E5D-815C-4BBF-AD0F-16FE3D3B851A}" srcOrd="0" destOrd="0" parTransId="{AF9DCF03-4D56-4E7B-8CB5-8B78D1A13339}" sibTransId="{A087BEA6-5184-403E-9876-7D5FEE1FC641}"/>
    <dgm:cxn modelId="{39BCA206-48DD-4EEB-ABEC-2AA3C3F9A7D2}" type="presOf" srcId="{B3435A5C-0B79-4E9F-8180-DBCC7E6B64DC}" destId="{D1EE8BB8-9B49-430E-BCA3-482F425A11E6}" srcOrd="0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13CD5CBD-63A6-491B-A8B1-E1E84A5B8061}" type="presOf" srcId="{AF9DCF03-4D56-4E7B-8CB5-8B78D1A13339}" destId="{60532D88-F695-48B1-93F8-DAACBB8622FD}" srcOrd="0" destOrd="0" presId="urn:microsoft.com/office/officeart/2005/8/layout/orgChart1"/>
    <dgm:cxn modelId="{8732BF35-58DC-42AD-AC14-8C65E9440061}" type="presOf" srcId="{AA404E0A-A352-40C9-A30E-F5C57393417A}" destId="{3E08AFD2-9320-4D7E-87D1-D2E74C53BDD4}" srcOrd="0" destOrd="0" presId="urn:microsoft.com/office/officeart/2005/8/layout/orgChart1"/>
    <dgm:cxn modelId="{F830D219-91BF-418A-BCE7-93E0F3EF811A}" type="presOf" srcId="{CC3B0E5D-815C-4BBF-AD0F-16FE3D3B851A}" destId="{2892E2C9-0B59-44B5-8595-C69C1E9EBBA6}" srcOrd="0" destOrd="0" presId="urn:microsoft.com/office/officeart/2005/8/layout/orgChart1"/>
    <dgm:cxn modelId="{9DD8D331-58E5-465B-B648-F844045B3B85}" type="presOf" srcId="{6F6B10C9-65CA-4828-90A1-37F57DB61D59}" destId="{9CFBE578-DD8E-48E7-B675-62C492642645}" srcOrd="0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FCE38C9B-90E9-421F-986D-B77DAABEDA5D}" type="presOf" srcId="{B3435A5C-0B79-4E9F-8180-DBCC7E6B64DC}" destId="{9C814680-121F-4176-B5E6-4A8B1AA1E8E2}" srcOrd="1" destOrd="0" presId="urn:microsoft.com/office/officeart/2005/8/layout/orgChart1"/>
    <dgm:cxn modelId="{46BFE900-D89E-4D00-AAC6-136B4CD8182C}" type="presParOf" srcId="{579C7182-0B1D-4900-BEF2-8D12FC8D4D12}" destId="{73BD3551-9573-4A51-B18A-A13C226A0299}" srcOrd="0" destOrd="0" presId="urn:microsoft.com/office/officeart/2005/8/layout/orgChart1"/>
    <dgm:cxn modelId="{B2B3506F-910E-4CEC-917B-0093EA4F3602}" type="presParOf" srcId="{73BD3551-9573-4A51-B18A-A13C226A0299}" destId="{01909518-E704-471F-9BB6-4802CE1D325F}" srcOrd="0" destOrd="0" presId="urn:microsoft.com/office/officeart/2005/8/layout/orgChart1"/>
    <dgm:cxn modelId="{C5A84695-A8B3-4005-8789-76FC87543018}" type="presParOf" srcId="{01909518-E704-471F-9BB6-4802CE1D325F}" destId="{D1EE8BB8-9B49-430E-BCA3-482F425A11E6}" srcOrd="0" destOrd="0" presId="urn:microsoft.com/office/officeart/2005/8/layout/orgChart1"/>
    <dgm:cxn modelId="{6ADF1ED6-5F49-468A-94C1-2797D9F2816E}" type="presParOf" srcId="{01909518-E704-471F-9BB6-4802CE1D325F}" destId="{9C814680-121F-4176-B5E6-4A8B1AA1E8E2}" srcOrd="1" destOrd="0" presId="urn:microsoft.com/office/officeart/2005/8/layout/orgChart1"/>
    <dgm:cxn modelId="{A7FCE40E-93F3-48EC-81DA-6EA2B264075E}" type="presParOf" srcId="{73BD3551-9573-4A51-B18A-A13C226A0299}" destId="{40C1253F-DBB7-434F-A73B-CEEC416B14AE}" srcOrd="1" destOrd="0" presId="urn:microsoft.com/office/officeart/2005/8/layout/orgChart1"/>
    <dgm:cxn modelId="{52EC4C6E-6BFC-421F-B4A6-923AA49A9AE4}" type="presParOf" srcId="{40C1253F-DBB7-434F-A73B-CEEC416B14AE}" destId="{60532D88-F695-48B1-93F8-DAACBB8622FD}" srcOrd="0" destOrd="0" presId="urn:microsoft.com/office/officeart/2005/8/layout/orgChart1"/>
    <dgm:cxn modelId="{6D47A320-644B-4D16-B792-3DE72BB7D3CD}" type="presParOf" srcId="{40C1253F-DBB7-434F-A73B-CEEC416B14AE}" destId="{843040BE-B4A0-4BD5-AAEB-F27F23BE11EE}" srcOrd="1" destOrd="0" presId="urn:microsoft.com/office/officeart/2005/8/layout/orgChart1"/>
    <dgm:cxn modelId="{BA7800DA-5656-4699-A8E2-DE18C781EEEB}" type="presParOf" srcId="{843040BE-B4A0-4BD5-AAEB-F27F23BE11EE}" destId="{6A7991DF-2CD5-4B0B-BADB-4BC1E36778F2}" srcOrd="0" destOrd="0" presId="urn:microsoft.com/office/officeart/2005/8/layout/orgChart1"/>
    <dgm:cxn modelId="{E89F65B1-9ECC-46F3-8E43-1D9ABEC2C5F7}" type="presParOf" srcId="{6A7991DF-2CD5-4B0B-BADB-4BC1E36778F2}" destId="{2892E2C9-0B59-44B5-8595-C69C1E9EBBA6}" srcOrd="0" destOrd="0" presId="urn:microsoft.com/office/officeart/2005/8/layout/orgChart1"/>
    <dgm:cxn modelId="{425416DD-FFA4-4127-9AC5-CAC5230CB293}" type="presParOf" srcId="{6A7991DF-2CD5-4B0B-BADB-4BC1E36778F2}" destId="{7AA2F735-7C6C-472F-A77C-E9BA1670BA16}" srcOrd="1" destOrd="0" presId="urn:microsoft.com/office/officeart/2005/8/layout/orgChart1"/>
    <dgm:cxn modelId="{79AF5DF6-E30F-4EBA-ACDC-FE6E7D05EBF8}" type="presParOf" srcId="{843040BE-B4A0-4BD5-AAEB-F27F23BE11EE}" destId="{5F3BD82A-BC3E-4C56-AFB0-E6A658189BCF}" srcOrd="1" destOrd="0" presId="urn:microsoft.com/office/officeart/2005/8/layout/orgChart1"/>
    <dgm:cxn modelId="{0C6A1837-0F5C-4A1B-B50D-933FFFBEADDA}" type="presParOf" srcId="{843040BE-B4A0-4BD5-AAEB-F27F23BE11EE}" destId="{5A9E15B7-413C-4470-9D23-9C361EB0EC4E}" srcOrd="2" destOrd="0" presId="urn:microsoft.com/office/officeart/2005/8/layout/orgChart1"/>
    <dgm:cxn modelId="{CFB771D3-423B-4813-ABAE-552A9DA2DF28}" type="presParOf" srcId="{40C1253F-DBB7-434F-A73B-CEEC416B14AE}" destId="{3E08AFD2-9320-4D7E-87D1-D2E74C53BDD4}" srcOrd="2" destOrd="0" presId="urn:microsoft.com/office/officeart/2005/8/layout/orgChart1"/>
    <dgm:cxn modelId="{FD8F5D80-26F1-4B73-AC34-12998A0D01E9}" type="presParOf" srcId="{40C1253F-DBB7-434F-A73B-CEEC416B14AE}" destId="{35360921-D811-4034-8019-5B5DFAE6FA8E}" srcOrd="3" destOrd="0" presId="urn:microsoft.com/office/officeart/2005/8/layout/orgChart1"/>
    <dgm:cxn modelId="{FCFE375E-7A38-40D6-9AEA-5108F079294F}" type="presParOf" srcId="{35360921-D811-4034-8019-5B5DFAE6FA8E}" destId="{4D3834EF-4A89-418C-B5CB-4D1A51EBFE71}" srcOrd="0" destOrd="0" presId="urn:microsoft.com/office/officeart/2005/8/layout/orgChart1"/>
    <dgm:cxn modelId="{A0E1FD9C-C86B-4EB6-B639-D98C3B2D6E42}" type="presParOf" srcId="{4D3834EF-4A89-418C-B5CB-4D1A51EBFE71}" destId="{9CFBE578-DD8E-48E7-B675-62C492642645}" srcOrd="0" destOrd="0" presId="urn:microsoft.com/office/officeart/2005/8/layout/orgChart1"/>
    <dgm:cxn modelId="{25CB6ADB-DDDF-40C5-BC23-F657C84753F6}" type="presParOf" srcId="{4D3834EF-4A89-418C-B5CB-4D1A51EBFE71}" destId="{A97C0BF0-75ED-40D2-A100-5B9A250C6E36}" srcOrd="1" destOrd="0" presId="urn:microsoft.com/office/officeart/2005/8/layout/orgChart1"/>
    <dgm:cxn modelId="{44793B96-9574-4B1C-A7D9-389EE39D37DF}" type="presParOf" srcId="{35360921-D811-4034-8019-5B5DFAE6FA8E}" destId="{EA15BE2C-B0C2-42D0-8059-714E29BD3021}" srcOrd="1" destOrd="0" presId="urn:microsoft.com/office/officeart/2005/8/layout/orgChart1"/>
    <dgm:cxn modelId="{9D5892A5-DF77-4F59-AE41-B46A5F3147EB}" type="presParOf" srcId="{35360921-D811-4034-8019-5B5DFAE6FA8E}" destId="{5A9587E2-4654-49BE-935B-0B098A6ABB7B}" srcOrd="2" destOrd="0" presId="urn:microsoft.com/office/officeart/2005/8/layout/orgChart1"/>
    <dgm:cxn modelId="{EF807E59-5B33-4A5D-B077-4934EE85755F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/>
      <dgm:spPr/>
      <dgm:t>
        <a:bodyPr/>
        <a:lstStyle/>
        <a:p>
          <a:r>
            <a:rPr lang="ru-RU" b="1" dirty="0" smtClean="0"/>
            <a:t>Депозиты</a:t>
          </a:r>
          <a:endParaRPr lang="ru-RU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/>
      <dgm:t>
        <a:bodyPr/>
        <a:lstStyle/>
        <a:p>
          <a:r>
            <a:rPr lang="ru-RU" sz="4400" b="1" dirty="0" smtClean="0"/>
            <a:t>До востребования</a:t>
          </a:r>
          <a:endParaRPr lang="ru-RU" sz="44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CC3B0E5D-815C-4BBF-AD0F-16FE3D3B851A}">
      <dgm:prSet custT="1"/>
      <dgm:spPr/>
      <dgm:t>
        <a:bodyPr/>
        <a:lstStyle/>
        <a:p>
          <a:r>
            <a:rPr lang="ru-RU" sz="4800" b="1" dirty="0" smtClean="0"/>
            <a:t>Срочные</a:t>
          </a:r>
          <a:endParaRPr lang="ru-RU" sz="4800" b="1" dirty="0"/>
        </a:p>
      </dgm:t>
    </dgm:pt>
    <dgm:pt modelId="{AF9DCF03-4D56-4E7B-8CB5-8B78D1A13339}" type="parTrans" cxnId="{65C518E5-3CF1-4A1E-9715-C6FE3566A6C4}">
      <dgm:prSet/>
      <dgm:spPr/>
      <dgm:t>
        <a:bodyPr/>
        <a:lstStyle/>
        <a:p>
          <a:endParaRPr lang="ru-RU"/>
        </a:p>
      </dgm:t>
    </dgm:pt>
    <dgm:pt modelId="{A087BEA6-5184-403E-9876-7D5FEE1FC641}" type="sibTrans" cxnId="{65C518E5-3CF1-4A1E-9715-C6FE3566A6C4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202581" custScaleY="73063" custLinFactNeighborX="-3770" custLinFactNeighborY="-249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60532D88-F695-48B1-93F8-DAACBB8622FD}" type="pres">
      <dgm:prSet presAssocID="{AF9DCF03-4D56-4E7B-8CB5-8B78D1A13339}" presName="Name37" presStyleLbl="parChTrans1D2" presStyleIdx="0" presStyleCnt="2"/>
      <dgm:spPr/>
      <dgm:t>
        <a:bodyPr/>
        <a:lstStyle/>
        <a:p>
          <a:endParaRPr lang="ru-RU"/>
        </a:p>
      </dgm:t>
    </dgm:pt>
    <dgm:pt modelId="{843040BE-B4A0-4BD5-AAEB-F27F23BE11EE}" type="pres">
      <dgm:prSet presAssocID="{CC3B0E5D-815C-4BBF-AD0F-16FE3D3B851A}" presName="hierRoot2" presStyleCnt="0">
        <dgm:presLayoutVars>
          <dgm:hierBranch val="init"/>
        </dgm:presLayoutVars>
      </dgm:prSet>
      <dgm:spPr/>
    </dgm:pt>
    <dgm:pt modelId="{6A7991DF-2CD5-4B0B-BADB-4BC1E36778F2}" type="pres">
      <dgm:prSet presAssocID="{CC3B0E5D-815C-4BBF-AD0F-16FE3D3B851A}" presName="rootComposite" presStyleCnt="0"/>
      <dgm:spPr/>
    </dgm:pt>
    <dgm:pt modelId="{2892E2C9-0B59-44B5-8595-C69C1E9EBBA6}" type="pres">
      <dgm:prSet presAssocID="{CC3B0E5D-815C-4BBF-AD0F-16FE3D3B851A}" presName="rootText" presStyleLbl="node2" presStyleIdx="0" presStyleCnt="2" custScaleY="876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A2F735-7C6C-472F-A77C-E9BA1670BA16}" type="pres">
      <dgm:prSet presAssocID="{CC3B0E5D-815C-4BBF-AD0F-16FE3D3B851A}" presName="rootConnector" presStyleLbl="node2" presStyleIdx="0" presStyleCnt="2"/>
      <dgm:spPr/>
      <dgm:t>
        <a:bodyPr/>
        <a:lstStyle/>
        <a:p>
          <a:endParaRPr lang="ru-RU"/>
        </a:p>
      </dgm:t>
    </dgm:pt>
    <dgm:pt modelId="{5F3BD82A-BC3E-4C56-AFB0-E6A658189BCF}" type="pres">
      <dgm:prSet presAssocID="{CC3B0E5D-815C-4BBF-AD0F-16FE3D3B851A}" presName="hierChild4" presStyleCnt="0"/>
      <dgm:spPr/>
    </dgm:pt>
    <dgm:pt modelId="{5A9E15B7-413C-4470-9D23-9C361EB0EC4E}" type="pres">
      <dgm:prSet presAssocID="{CC3B0E5D-815C-4BBF-AD0F-16FE3D3B851A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2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2" custScaleX="107488" custScaleY="873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2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A5CCE67A-5DF6-44E7-9FF6-2261F1C4B46E}" type="presOf" srcId="{CBA94E83-80AC-46D3-85B4-BF5B19AE9720}" destId="{579C7182-0B1D-4900-BEF2-8D12FC8D4D12}" srcOrd="0" destOrd="0" presId="urn:microsoft.com/office/officeart/2005/8/layout/orgChart1"/>
    <dgm:cxn modelId="{9263D170-DCE7-4925-8477-82380E12440F}" type="presOf" srcId="{AF9DCF03-4D56-4E7B-8CB5-8B78D1A13339}" destId="{60532D88-F695-48B1-93F8-DAACBB8622FD}" srcOrd="0" destOrd="0" presId="urn:microsoft.com/office/officeart/2005/8/layout/orgChart1"/>
    <dgm:cxn modelId="{F05A550E-8F71-4717-AA38-3C50371D4E84}" type="presOf" srcId="{6F6B10C9-65CA-4828-90A1-37F57DB61D59}" destId="{9CFBE578-DD8E-48E7-B675-62C492642645}" srcOrd="0" destOrd="0" presId="urn:microsoft.com/office/officeart/2005/8/layout/orgChart1"/>
    <dgm:cxn modelId="{65C518E5-3CF1-4A1E-9715-C6FE3566A6C4}" srcId="{B3435A5C-0B79-4E9F-8180-DBCC7E6B64DC}" destId="{CC3B0E5D-815C-4BBF-AD0F-16FE3D3B851A}" srcOrd="0" destOrd="0" parTransId="{AF9DCF03-4D56-4E7B-8CB5-8B78D1A13339}" sibTransId="{A087BEA6-5184-403E-9876-7D5FEE1FC641}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B54B522D-7663-47E6-8904-41017AA988C1}" type="presOf" srcId="{AA404E0A-A352-40C9-A30E-F5C57393417A}" destId="{3E08AFD2-9320-4D7E-87D1-D2E74C53BDD4}" srcOrd="0" destOrd="0" presId="urn:microsoft.com/office/officeart/2005/8/layout/orgChart1"/>
    <dgm:cxn modelId="{9A270B9A-D20A-466C-9875-17DECED7B229}" type="presOf" srcId="{CC3B0E5D-815C-4BBF-AD0F-16FE3D3B851A}" destId="{7AA2F735-7C6C-472F-A77C-E9BA1670BA16}" srcOrd="1" destOrd="0" presId="urn:microsoft.com/office/officeart/2005/8/layout/orgChart1"/>
    <dgm:cxn modelId="{46ECF980-1D13-400A-89B7-A92F709E3A0D}" type="presOf" srcId="{CC3B0E5D-815C-4BBF-AD0F-16FE3D3B851A}" destId="{2892E2C9-0B59-44B5-8595-C69C1E9EBBA6}" srcOrd="0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59AA0184-EAE8-401E-BB89-6A34CF18FCA4}" type="presOf" srcId="{6F6B10C9-65CA-4828-90A1-37F57DB61D59}" destId="{A97C0BF0-75ED-40D2-A100-5B9A250C6E36}" srcOrd="1" destOrd="0" presId="urn:microsoft.com/office/officeart/2005/8/layout/orgChart1"/>
    <dgm:cxn modelId="{799EB959-13B7-40FF-8ED9-A73296808B3C}" type="presOf" srcId="{B3435A5C-0B79-4E9F-8180-DBCC7E6B64DC}" destId="{9C814680-121F-4176-B5E6-4A8B1AA1E8E2}" srcOrd="1" destOrd="0" presId="urn:microsoft.com/office/officeart/2005/8/layout/orgChart1"/>
    <dgm:cxn modelId="{15768A87-21C3-4DB9-8BA2-5F39F321460D}" type="presOf" srcId="{B3435A5C-0B79-4E9F-8180-DBCC7E6B64DC}" destId="{D1EE8BB8-9B49-430E-BCA3-482F425A11E6}" srcOrd="0" destOrd="0" presId="urn:microsoft.com/office/officeart/2005/8/layout/orgChart1"/>
    <dgm:cxn modelId="{B5BE7B15-F59F-4A85-AC20-D256276FEEE6}" type="presParOf" srcId="{579C7182-0B1D-4900-BEF2-8D12FC8D4D12}" destId="{73BD3551-9573-4A51-B18A-A13C226A0299}" srcOrd="0" destOrd="0" presId="urn:microsoft.com/office/officeart/2005/8/layout/orgChart1"/>
    <dgm:cxn modelId="{946DAEFB-6373-4EA4-BB85-DD36F18F035F}" type="presParOf" srcId="{73BD3551-9573-4A51-B18A-A13C226A0299}" destId="{01909518-E704-471F-9BB6-4802CE1D325F}" srcOrd="0" destOrd="0" presId="urn:microsoft.com/office/officeart/2005/8/layout/orgChart1"/>
    <dgm:cxn modelId="{C7875FE6-3D1B-4650-BED8-20D55E470E59}" type="presParOf" srcId="{01909518-E704-471F-9BB6-4802CE1D325F}" destId="{D1EE8BB8-9B49-430E-BCA3-482F425A11E6}" srcOrd="0" destOrd="0" presId="urn:microsoft.com/office/officeart/2005/8/layout/orgChart1"/>
    <dgm:cxn modelId="{69E5DACD-823C-49EB-AB2F-38422C67ADD4}" type="presParOf" srcId="{01909518-E704-471F-9BB6-4802CE1D325F}" destId="{9C814680-121F-4176-B5E6-4A8B1AA1E8E2}" srcOrd="1" destOrd="0" presId="urn:microsoft.com/office/officeart/2005/8/layout/orgChart1"/>
    <dgm:cxn modelId="{6B588246-70B7-4450-B809-A2EB9C12A7DF}" type="presParOf" srcId="{73BD3551-9573-4A51-B18A-A13C226A0299}" destId="{40C1253F-DBB7-434F-A73B-CEEC416B14AE}" srcOrd="1" destOrd="0" presId="urn:microsoft.com/office/officeart/2005/8/layout/orgChart1"/>
    <dgm:cxn modelId="{36F5E5E9-B81F-41B6-9831-A6919E1A2C5C}" type="presParOf" srcId="{40C1253F-DBB7-434F-A73B-CEEC416B14AE}" destId="{60532D88-F695-48B1-93F8-DAACBB8622FD}" srcOrd="0" destOrd="0" presId="urn:microsoft.com/office/officeart/2005/8/layout/orgChart1"/>
    <dgm:cxn modelId="{FBC91A55-E513-437D-B689-AC51F553F5DB}" type="presParOf" srcId="{40C1253F-DBB7-434F-A73B-CEEC416B14AE}" destId="{843040BE-B4A0-4BD5-AAEB-F27F23BE11EE}" srcOrd="1" destOrd="0" presId="urn:microsoft.com/office/officeart/2005/8/layout/orgChart1"/>
    <dgm:cxn modelId="{1EE822F4-3441-431E-81BB-FD980D4BA604}" type="presParOf" srcId="{843040BE-B4A0-4BD5-AAEB-F27F23BE11EE}" destId="{6A7991DF-2CD5-4B0B-BADB-4BC1E36778F2}" srcOrd="0" destOrd="0" presId="urn:microsoft.com/office/officeart/2005/8/layout/orgChart1"/>
    <dgm:cxn modelId="{79ADC257-2102-4E10-94CD-DDCB20A8906C}" type="presParOf" srcId="{6A7991DF-2CD5-4B0B-BADB-4BC1E36778F2}" destId="{2892E2C9-0B59-44B5-8595-C69C1E9EBBA6}" srcOrd="0" destOrd="0" presId="urn:microsoft.com/office/officeart/2005/8/layout/orgChart1"/>
    <dgm:cxn modelId="{C1C282A2-23D0-4C17-870B-1F4101C83B2E}" type="presParOf" srcId="{6A7991DF-2CD5-4B0B-BADB-4BC1E36778F2}" destId="{7AA2F735-7C6C-472F-A77C-E9BA1670BA16}" srcOrd="1" destOrd="0" presId="urn:microsoft.com/office/officeart/2005/8/layout/orgChart1"/>
    <dgm:cxn modelId="{3B12E42E-A1E7-4EB1-ADAA-C5F493040219}" type="presParOf" srcId="{843040BE-B4A0-4BD5-AAEB-F27F23BE11EE}" destId="{5F3BD82A-BC3E-4C56-AFB0-E6A658189BCF}" srcOrd="1" destOrd="0" presId="urn:microsoft.com/office/officeart/2005/8/layout/orgChart1"/>
    <dgm:cxn modelId="{E327DB0B-42DE-4A14-9200-9549EC92F339}" type="presParOf" srcId="{843040BE-B4A0-4BD5-AAEB-F27F23BE11EE}" destId="{5A9E15B7-413C-4470-9D23-9C361EB0EC4E}" srcOrd="2" destOrd="0" presId="urn:microsoft.com/office/officeart/2005/8/layout/orgChart1"/>
    <dgm:cxn modelId="{A75B6212-76A5-44BA-87DA-A16132E9459C}" type="presParOf" srcId="{40C1253F-DBB7-434F-A73B-CEEC416B14AE}" destId="{3E08AFD2-9320-4D7E-87D1-D2E74C53BDD4}" srcOrd="2" destOrd="0" presId="urn:microsoft.com/office/officeart/2005/8/layout/orgChart1"/>
    <dgm:cxn modelId="{3A6E316F-1AA5-41EE-8EF4-FB51FD549EFB}" type="presParOf" srcId="{40C1253F-DBB7-434F-A73B-CEEC416B14AE}" destId="{35360921-D811-4034-8019-5B5DFAE6FA8E}" srcOrd="3" destOrd="0" presId="urn:microsoft.com/office/officeart/2005/8/layout/orgChart1"/>
    <dgm:cxn modelId="{DD1F2320-C16F-41A0-968A-79399B678CDC}" type="presParOf" srcId="{35360921-D811-4034-8019-5B5DFAE6FA8E}" destId="{4D3834EF-4A89-418C-B5CB-4D1A51EBFE71}" srcOrd="0" destOrd="0" presId="urn:microsoft.com/office/officeart/2005/8/layout/orgChart1"/>
    <dgm:cxn modelId="{0AAE0A4C-B518-4368-88CE-7BA3F927F991}" type="presParOf" srcId="{4D3834EF-4A89-418C-B5CB-4D1A51EBFE71}" destId="{9CFBE578-DD8E-48E7-B675-62C492642645}" srcOrd="0" destOrd="0" presId="urn:microsoft.com/office/officeart/2005/8/layout/orgChart1"/>
    <dgm:cxn modelId="{4ABCADBB-6DA3-4B47-8313-6758CFE33ED3}" type="presParOf" srcId="{4D3834EF-4A89-418C-B5CB-4D1A51EBFE71}" destId="{A97C0BF0-75ED-40D2-A100-5B9A250C6E36}" srcOrd="1" destOrd="0" presId="urn:microsoft.com/office/officeart/2005/8/layout/orgChart1"/>
    <dgm:cxn modelId="{903493C5-3CCC-4CD9-BD9B-D55553ECDB91}" type="presParOf" srcId="{35360921-D811-4034-8019-5B5DFAE6FA8E}" destId="{EA15BE2C-B0C2-42D0-8059-714E29BD3021}" srcOrd="1" destOrd="0" presId="urn:microsoft.com/office/officeart/2005/8/layout/orgChart1"/>
    <dgm:cxn modelId="{07419DDE-B216-48BD-A598-A65EA47EB39A}" type="presParOf" srcId="{35360921-D811-4034-8019-5B5DFAE6FA8E}" destId="{5A9587E2-4654-49BE-935B-0B098A6ABB7B}" srcOrd="2" destOrd="0" presId="urn:microsoft.com/office/officeart/2005/8/layout/orgChart1"/>
    <dgm:cxn modelId="{8FC6F3D7-E860-4F45-8323-F3983F4C9980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… доходы</a:t>
          </a:r>
          <a:endParaRPr lang="ru-RU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3490DDDA-CD06-456B-9BCD-247E30C31C7E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4000" b="1" dirty="0" smtClean="0"/>
            <a:t>?</a:t>
          </a:r>
          <a:endParaRPr lang="ru-RU" sz="4000" b="1" dirty="0"/>
        </a:p>
      </dgm:t>
    </dgm:pt>
    <dgm:pt modelId="{C5699C9E-DC4C-4C0B-9C20-C22927F47F3E}" type="parTrans" cxnId="{DC6322CB-D70F-4C66-A0AA-0D51E700F718}">
      <dgm:prSet/>
      <dgm:spPr/>
      <dgm:t>
        <a:bodyPr/>
        <a:lstStyle/>
        <a:p>
          <a:endParaRPr lang="ru-RU"/>
        </a:p>
      </dgm:t>
    </dgm:pt>
    <dgm:pt modelId="{DD71070A-8390-4F2B-9405-472892B3C097}" type="sibTrans" cxnId="{DC6322CB-D70F-4C66-A0AA-0D51E700F718}">
      <dgm:prSet/>
      <dgm:spPr/>
      <dgm:t>
        <a:bodyPr/>
        <a:lstStyle/>
        <a:p>
          <a:endParaRPr lang="ru-RU"/>
        </a:p>
      </dgm:t>
    </dgm:pt>
    <dgm:pt modelId="{ECE13F20-4F3E-4FDD-B6A0-174446C2E119}">
      <dgm:prSet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Земля</a:t>
          </a:r>
          <a:endParaRPr lang="ru-RU" dirty="0"/>
        </a:p>
      </dgm:t>
    </dgm:pt>
    <dgm:pt modelId="{8EF0EB64-81C3-433C-A8C6-79B6D94EE5AC}" type="parTrans" cxnId="{BA7ACCC0-5063-4527-8790-D9090E48006B}">
      <dgm:prSet/>
      <dgm:spPr/>
    </dgm:pt>
    <dgm:pt modelId="{E3CC911D-67AC-4A49-BAB0-3D59EFD46F86}" type="sibTrans" cxnId="{BA7ACCC0-5063-4527-8790-D9090E48006B}">
      <dgm:prSet/>
      <dgm:spPr/>
    </dgm:pt>
    <dgm:pt modelId="{2F432633-A28F-4AA7-9399-FDE0B3B8F01F}">
      <dgm:prSet/>
      <dgm:spPr>
        <a:solidFill>
          <a:srgbClr val="00B050"/>
        </a:solidFill>
      </dgm:spPr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76E2190C-E6E8-460F-8E30-5EAAD48C9B86}" type="parTrans" cxnId="{8870B6E7-6C39-482F-A10C-B6A8019B9FF0}">
      <dgm:prSet/>
      <dgm:spPr/>
    </dgm:pt>
    <dgm:pt modelId="{DF587ACA-7185-47B1-AAF9-CDC139480EFB}" type="sibTrans" cxnId="{8870B6E7-6C39-482F-A10C-B6A8019B9FF0}">
      <dgm:prSet/>
      <dgm:spPr/>
    </dgm:pt>
    <dgm:pt modelId="{B9D297FD-94A7-4CB7-8E85-AC927689BBA8}">
      <dgm:prSet/>
      <dgm:spPr/>
      <dgm:t>
        <a:bodyPr/>
        <a:lstStyle/>
        <a:p>
          <a:r>
            <a:rPr lang="ru-RU" dirty="0" smtClean="0"/>
            <a:t>Заработная плата</a:t>
          </a:r>
          <a:endParaRPr lang="ru-RU" dirty="0"/>
        </a:p>
      </dgm:t>
    </dgm:pt>
    <dgm:pt modelId="{5EAC506D-FE81-456A-AE68-102AF3F09259}" type="parTrans" cxnId="{0590D7E0-9E06-4168-ACB0-8ABCB4140797}">
      <dgm:prSet/>
      <dgm:spPr/>
    </dgm:pt>
    <dgm:pt modelId="{F37452F9-04D6-40F5-A055-D199ED63D0D3}" type="sibTrans" cxnId="{0590D7E0-9E06-4168-ACB0-8ABCB4140797}">
      <dgm:prSet/>
      <dgm:spPr/>
    </dgm:pt>
    <dgm:pt modelId="{DC3CC8B4-0529-4C13-947E-F82A71D39E4D}">
      <dgm:prSet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F5A84223-20A5-4A16-9A18-507EE0D67587}" type="parTrans" cxnId="{C11C49A6-AB45-47FA-BE1E-64AF4E33BC54}">
      <dgm:prSet/>
      <dgm:spPr/>
    </dgm:pt>
    <dgm:pt modelId="{DF033273-DB02-40CD-900F-009A6952B1C4}" type="sibTrans" cxnId="{C11C49A6-AB45-47FA-BE1E-64AF4E33BC54}">
      <dgm:prSet/>
      <dgm:spPr/>
    </dgm:pt>
    <dgm:pt modelId="{7C9F4393-02CD-4B76-9365-089FA1C845DB}">
      <dgm:prSet/>
      <dgm:spPr/>
      <dgm:t>
        <a:bodyPr/>
        <a:lstStyle/>
        <a:p>
          <a:r>
            <a:rPr lang="ru-RU" dirty="0" smtClean="0"/>
            <a:t>Процент</a:t>
          </a:r>
          <a:endParaRPr lang="ru-RU" dirty="0"/>
        </a:p>
      </dgm:t>
    </dgm:pt>
    <dgm:pt modelId="{E772A11E-A335-4119-BA52-B1DABEFEAC09}" type="parTrans" cxnId="{DF5664D9-3CDA-4B3C-A062-503727ACBC7E}">
      <dgm:prSet/>
      <dgm:spPr/>
    </dgm:pt>
    <dgm:pt modelId="{66F93A51-1B4C-445B-B26B-0907DEF66308}" type="sibTrans" cxnId="{DF5664D9-3CDA-4B3C-A062-503727ACBC7E}">
      <dgm:prSet/>
      <dgm:spPr/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226273" custScaleY="574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C3E82466-3306-4557-96E4-6D97CED64D14}" type="pres">
      <dgm:prSet presAssocID="{C5699C9E-DC4C-4C0B-9C20-C22927F47F3E}" presName="Name37" presStyleLbl="parChTrans1D2" presStyleIdx="0" presStyleCnt="3"/>
      <dgm:spPr/>
      <dgm:t>
        <a:bodyPr/>
        <a:lstStyle/>
        <a:p>
          <a:endParaRPr lang="ru-RU"/>
        </a:p>
      </dgm:t>
    </dgm:pt>
    <dgm:pt modelId="{F61D7DFC-70D2-4D92-B297-2BDA3F923D6C}" type="pres">
      <dgm:prSet presAssocID="{3490DDDA-CD06-456B-9BCD-247E30C31C7E}" presName="hierRoot2" presStyleCnt="0">
        <dgm:presLayoutVars>
          <dgm:hierBranch val="init"/>
        </dgm:presLayoutVars>
      </dgm:prSet>
      <dgm:spPr/>
    </dgm:pt>
    <dgm:pt modelId="{4CCA9932-8202-4157-9998-D5CED932ECBD}" type="pres">
      <dgm:prSet presAssocID="{3490DDDA-CD06-456B-9BCD-247E30C31C7E}" presName="rootComposite" presStyleCnt="0"/>
      <dgm:spPr/>
    </dgm:pt>
    <dgm:pt modelId="{3F152074-0C14-4B46-B21E-8261A9BE132D}" type="pres">
      <dgm:prSet presAssocID="{3490DDDA-CD06-456B-9BCD-247E30C31C7E}" presName="rootText" presStyleLbl="node2" presStyleIdx="0" presStyleCnt="3" custScaleX="95165" custScaleY="587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02C4E1-F7E0-4065-9604-A7D7BFBD24CE}" type="pres">
      <dgm:prSet presAssocID="{3490DDDA-CD06-456B-9BCD-247E30C31C7E}" presName="rootConnector" presStyleLbl="node2" presStyleIdx="0" presStyleCnt="3"/>
      <dgm:spPr/>
      <dgm:t>
        <a:bodyPr/>
        <a:lstStyle/>
        <a:p>
          <a:endParaRPr lang="ru-RU"/>
        </a:p>
      </dgm:t>
    </dgm:pt>
    <dgm:pt modelId="{0793A2F7-0367-4F2E-ACA8-B5ECDC025492}" type="pres">
      <dgm:prSet presAssocID="{3490DDDA-CD06-456B-9BCD-247E30C31C7E}" presName="hierChild4" presStyleCnt="0"/>
      <dgm:spPr/>
    </dgm:pt>
    <dgm:pt modelId="{C5E552BD-B18E-4165-8828-3CB37298B86B}" type="pres">
      <dgm:prSet presAssocID="{5EAC506D-FE81-456A-AE68-102AF3F09259}" presName="Name37" presStyleLbl="parChTrans1D3" presStyleIdx="0" presStyleCnt="3"/>
      <dgm:spPr/>
    </dgm:pt>
    <dgm:pt modelId="{C9C58485-5187-4A5A-89F1-59CE862A2658}" type="pres">
      <dgm:prSet presAssocID="{B9D297FD-94A7-4CB7-8E85-AC927689BBA8}" presName="hierRoot2" presStyleCnt="0">
        <dgm:presLayoutVars>
          <dgm:hierBranch val="init"/>
        </dgm:presLayoutVars>
      </dgm:prSet>
      <dgm:spPr/>
    </dgm:pt>
    <dgm:pt modelId="{8474FB45-8C80-4EEC-A2D6-5E9208BDC128}" type="pres">
      <dgm:prSet presAssocID="{B9D297FD-94A7-4CB7-8E85-AC927689BBA8}" presName="rootComposite" presStyleCnt="0"/>
      <dgm:spPr/>
    </dgm:pt>
    <dgm:pt modelId="{B72A1589-0C26-45E0-A8C2-AC3BD6BBC2EC}" type="pres">
      <dgm:prSet presAssocID="{B9D297FD-94A7-4CB7-8E85-AC927689BBA8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6E85BF-9DED-494D-A3B5-641ADD3B7AEC}" type="pres">
      <dgm:prSet presAssocID="{B9D297FD-94A7-4CB7-8E85-AC927689BBA8}" presName="rootConnector" presStyleLbl="node3" presStyleIdx="0" presStyleCnt="3"/>
      <dgm:spPr/>
      <dgm:t>
        <a:bodyPr/>
        <a:lstStyle/>
        <a:p>
          <a:endParaRPr lang="ru-RU"/>
        </a:p>
      </dgm:t>
    </dgm:pt>
    <dgm:pt modelId="{3A43DDB9-E4C0-4CA8-A63C-F96EA439B88C}" type="pres">
      <dgm:prSet presAssocID="{B9D297FD-94A7-4CB7-8E85-AC927689BBA8}" presName="hierChild4" presStyleCnt="0"/>
      <dgm:spPr/>
    </dgm:pt>
    <dgm:pt modelId="{F016D78C-660E-4391-A98E-E4AA96269BFE}" type="pres">
      <dgm:prSet presAssocID="{B9D297FD-94A7-4CB7-8E85-AC927689BBA8}" presName="hierChild5" presStyleCnt="0"/>
      <dgm:spPr/>
    </dgm:pt>
    <dgm:pt modelId="{901CCF5C-DE05-4020-917E-C43309407597}" type="pres">
      <dgm:prSet presAssocID="{3490DDDA-CD06-456B-9BCD-247E30C31C7E}" presName="hierChild5" presStyleCnt="0"/>
      <dgm:spPr/>
    </dgm:pt>
    <dgm:pt modelId="{3D1B2F7A-7521-4582-811B-374A82E91B8B}" type="pres">
      <dgm:prSet presAssocID="{8EF0EB64-81C3-433C-A8C6-79B6D94EE5AC}" presName="Name37" presStyleLbl="parChTrans1D2" presStyleIdx="1" presStyleCnt="3"/>
      <dgm:spPr/>
    </dgm:pt>
    <dgm:pt modelId="{27BC156E-DA9D-4E68-812A-0CCC95CB6293}" type="pres">
      <dgm:prSet presAssocID="{ECE13F20-4F3E-4FDD-B6A0-174446C2E119}" presName="hierRoot2" presStyleCnt="0">
        <dgm:presLayoutVars>
          <dgm:hierBranch val="init"/>
        </dgm:presLayoutVars>
      </dgm:prSet>
      <dgm:spPr/>
    </dgm:pt>
    <dgm:pt modelId="{5ADFEE9C-3147-4057-8C87-1CC55A773661}" type="pres">
      <dgm:prSet presAssocID="{ECE13F20-4F3E-4FDD-B6A0-174446C2E119}" presName="rootComposite" presStyleCnt="0"/>
      <dgm:spPr/>
    </dgm:pt>
    <dgm:pt modelId="{036DF437-5A9C-4FB7-8CAA-31A2C38B065B}" type="pres">
      <dgm:prSet presAssocID="{ECE13F20-4F3E-4FDD-B6A0-174446C2E11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419610-7494-45CA-9ACD-C8EE5C5EFEF3}" type="pres">
      <dgm:prSet presAssocID="{ECE13F20-4F3E-4FDD-B6A0-174446C2E119}" presName="rootConnector" presStyleLbl="node2" presStyleIdx="1" presStyleCnt="3"/>
      <dgm:spPr/>
      <dgm:t>
        <a:bodyPr/>
        <a:lstStyle/>
        <a:p>
          <a:endParaRPr lang="ru-RU"/>
        </a:p>
      </dgm:t>
    </dgm:pt>
    <dgm:pt modelId="{7EC9445E-310B-460A-8999-B58F4034F440}" type="pres">
      <dgm:prSet presAssocID="{ECE13F20-4F3E-4FDD-B6A0-174446C2E119}" presName="hierChild4" presStyleCnt="0"/>
      <dgm:spPr/>
    </dgm:pt>
    <dgm:pt modelId="{86324E77-FE3F-4A16-B2C3-CCC5D69CD2C3}" type="pres">
      <dgm:prSet presAssocID="{F5A84223-20A5-4A16-9A18-507EE0D67587}" presName="Name37" presStyleLbl="parChTrans1D3" presStyleIdx="1" presStyleCnt="3"/>
      <dgm:spPr/>
    </dgm:pt>
    <dgm:pt modelId="{C7A22848-4BE3-49F2-B4A6-957E7AD10CE2}" type="pres">
      <dgm:prSet presAssocID="{DC3CC8B4-0529-4C13-947E-F82A71D39E4D}" presName="hierRoot2" presStyleCnt="0">
        <dgm:presLayoutVars>
          <dgm:hierBranch val="init"/>
        </dgm:presLayoutVars>
      </dgm:prSet>
      <dgm:spPr/>
    </dgm:pt>
    <dgm:pt modelId="{A3BBC9A6-A852-47CF-8374-C80C503FE7E2}" type="pres">
      <dgm:prSet presAssocID="{DC3CC8B4-0529-4C13-947E-F82A71D39E4D}" presName="rootComposite" presStyleCnt="0"/>
      <dgm:spPr/>
    </dgm:pt>
    <dgm:pt modelId="{F8155E7A-015F-4225-98D9-2E5DA83904D9}" type="pres">
      <dgm:prSet presAssocID="{DC3CC8B4-0529-4C13-947E-F82A71D39E4D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09ED41-FCA5-48DC-9946-7367FCA0BB20}" type="pres">
      <dgm:prSet presAssocID="{DC3CC8B4-0529-4C13-947E-F82A71D39E4D}" presName="rootConnector" presStyleLbl="node3" presStyleIdx="1" presStyleCnt="3"/>
      <dgm:spPr/>
      <dgm:t>
        <a:bodyPr/>
        <a:lstStyle/>
        <a:p>
          <a:endParaRPr lang="ru-RU"/>
        </a:p>
      </dgm:t>
    </dgm:pt>
    <dgm:pt modelId="{7B9AF99C-53A9-4B2A-A2D8-A139695EC3CA}" type="pres">
      <dgm:prSet presAssocID="{DC3CC8B4-0529-4C13-947E-F82A71D39E4D}" presName="hierChild4" presStyleCnt="0"/>
      <dgm:spPr/>
    </dgm:pt>
    <dgm:pt modelId="{2CD36AC2-EF95-47DD-90AC-64018C9638B4}" type="pres">
      <dgm:prSet presAssocID="{DC3CC8B4-0529-4C13-947E-F82A71D39E4D}" presName="hierChild5" presStyleCnt="0"/>
      <dgm:spPr/>
    </dgm:pt>
    <dgm:pt modelId="{9714B36E-8D4C-450F-9C0D-1DFD8CE37E59}" type="pres">
      <dgm:prSet presAssocID="{ECE13F20-4F3E-4FDD-B6A0-174446C2E119}" presName="hierChild5" presStyleCnt="0"/>
      <dgm:spPr/>
    </dgm:pt>
    <dgm:pt modelId="{BF850F2E-83B5-488B-91D8-A88AB2CC4CA9}" type="pres">
      <dgm:prSet presAssocID="{76E2190C-E6E8-460F-8E30-5EAAD48C9B86}" presName="Name37" presStyleLbl="parChTrans1D2" presStyleIdx="2" presStyleCnt="3"/>
      <dgm:spPr/>
    </dgm:pt>
    <dgm:pt modelId="{4F3D43D4-864F-4A24-B150-6E472B1DF712}" type="pres">
      <dgm:prSet presAssocID="{2F432633-A28F-4AA7-9399-FDE0B3B8F01F}" presName="hierRoot2" presStyleCnt="0">
        <dgm:presLayoutVars>
          <dgm:hierBranch val="init"/>
        </dgm:presLayoutVars>
      </dgm:prSet>
      <dgm:spPr/>
    </dgm:pt>
    <dgm:pt modelId="{676197D8-9551-4E5B-BEA9-FEF70FB880A9}" type="pres">
      <dgm:prSet presAssocID="{2F432633-A28F-4AA7-9399-FDE0B3B8F01F}" presName="rootComposite" presStyleCnt="0"/>
      <dgm:spPr/>
    </dgm:pt>
    <dgm:pt modelId="{6E031AD0-81D8-4591-B9C1-5E162275A892}" type="pres">
      <dgm:prSet presAssocID="{2F432633-A28F-4AA7-9399-FDE0B3B8F01F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5713B6-D8FE-46FC-B043-3B5A07D0A2F4}" type="pres">
      <dgm:prSet presAssocID="{2F432633-A28F-4AA7-9399-FDE0B3B8F01F}" presName="rootConnector" presStyleLbl="node2" presStyleIdx="2" presStyleCnt="3"/>
      <dgm:spPr/>
      <dgm:t>
        <a:bodyPr/>
        <a:lstStyle/>
        <a:p>
          <a:endParaRPr lang="ru-RU"/>
        </a:p>
      </dgm:t>
    </dgm:pt>
    <dgm:pt modelId="{7B1F0163-F107-460E-9908-F9E564098750}" type="pres">
      <dgm:prSet presAssocID="{2F432633-A28F-4AA7-9399-FDE0B3B8F01F}" presName="hierChild4" presStyleCnt="0"/>
      <dgm:spPr/>
    </dgm:pt>
    <dgm:pt modelId="{00220FE9-35A0-4D37-8B48-A8EF267DF6BC}" type="pres">
      <dgm:prSet presAssocID="{E772A11E-A335-4119-BA52-B1DABEFEAC09}" presName="Name37" presStyleLbl="parChTrans1D3" presStyleIdx="2" presStyleCnt="3"/>
      <dgm:spPr/>
    </dgm:pt>
    <dgm:pt modelId="{6D7FD8EA-7DF6-4B07-B222-32B9BC6EDA37}" type="pres">
      <dgm:prSet presAssocID="{7C9F4393-02CD-4B76-9365-089FA1C845DB}" presName="hierRoot2" presStyleCnt="0">
        <dgm:presLayoutVars>
          <dgm:hierBranch val="init"/>
        </dgm:presLayoutVars>
      </dgm:prSet>
      <dgm:spPr/>
    </dgm:pt>
    <dgm:pt modelId="{02ADF4D1-EC67-4795-9F61-C45628F04ABE}" type="pres">
      <dgm:prSet presAssocID="{7C9F4393-02CD-4B76-9365-089FA1C845DB}" presName="rootComposite" presStyleCnt="0"/>
      <dgm:spPr/>
    </dgm:pt>
    <dgm:pt modelId="{DA8F75DF-233D-44E1-90CF-E5DBC1417176}" type="pres">
      <dgm:prSet presAssocID="{7C9F4393-02CD-4B76-9365-089FA1C845DB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B1D390-FD69-49EC-9260-D39D4299B5BF}" type="pres">
      <dgm:prSet presAssocID="{7C9F4393-02CD-4B76-9365-089FA1C845DB}" presName="rootConnector" presStyleLbl="node3" presStyleIdx="2" presStyleCnt="3"/>
      <dgm:spPr/>
      <dgm:t>
        <a:bodyPr/>
        <a:lstStyle/>
        <a:p>
          <a:endParaRPr lang="ru-RU"/>
        </a:p>
      </dgm:t>
    </dgm:pt>
    <dgm:pt modelId="{624B4EA2-48B2-42B3-A97E-F1BD4899A228}" type="pres">
      <dgm:prSet presAssocID="{7C9F4393-02CD-4B76-9365-089FA1C845DB}" presName="hierChild4" presStyleCnt="0"/>
      <dgm:spPr/>
    </dgm:pt>
    <dgm:pt modelId="{7BC439E8-D909-404F-8B71-E5D5CD924153}" type="pres">
      <dgm:prSet presAssocID="{7C9F4393-02CD-4B76-9365-089FA1C845DB}" presName="hierChild5" presStyleCnt="0"/>
      <dgm:spPr/>
    </dgm:pt>
    <dgm:pt modelId="{83BA9584-A7F1-4ACD-8963-46BF562B3B23}" type="pres">
      <dgm:prSet presAssocID="{2F432633-A28F-4AA7-9399-FDE0B3B8F01F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BE61FFA5-5784-40AA-88FA-105A29285AA2}" type="presOf" srcId="{7C9F4393-02CD-4B76-9365-089FA1C845DB}" destId="{F4B1D390-FD69-49EC-9260-D39D4299B5BF}" srcOrd="1" destOrd="0" presId="urn:microsoft.com/office/officeart/2005/8/layout/orgChart1"/>
    <dgm:cxn modelId="{BA7ACCC0-5063-4527-8790-D9090E48006B}" srcId="{B3435A5C-0B79-4E9F-8180-DBCC7E6B64DC}" destId="{ECE13F20-4F3E-4FDD-B6A0-174446C2E119}" srcOrd="1" destOrd="0" parTransId="{8EF0EB64-81C3-433C-A8C6-79B6D94EE5AC}" sibTransId="{E3CC911D-67AC-4A49-BAB0-3D59EFD46F86}"/>
    <dgm:cxn modelId="{4C438082-43D2-4210-89F3-081C3AA07190}" type="presOf" srcId="{5EAC506D-FE81-456A-AE68-102AF3F09259}" destId="{C5E552BD-B18E-4165-8828-3CB37298B86B}" srcOrd="0" destOrd="0" presId="urn:microsoft.com/office/officeart/2005/8/layout/orgChart1"/>
    <dgm:cxn modelId="{358ABD25-26CA-4686-8CF7-61298B834B75}" type="presOf" srcId="{C5699C9E-DC4C-4C0B-9C20-C22927F47F3E}" destId="{C3E82466-3306-4557-96E4-6D97CED64D14}" srcOrd="0" destOrd="0" presId="urn:microsoft.com/office/officeart/2005/8/layout/orgChart1"/>
    <dgm:cxn modelId="{3416CF52-5E60-4E81-836A-2A2A6DD50D23}" type="presOf" srcId="{ECE13F20-4F3E-4FDD-B6A0-174446C2E119}" destId="{A8419610-7494-45CA-9ACD-C8EE5C5EFEF3}" srcOrd="1" destOrd="0" presId="urn:microsoft.com/office/officeart/2005/8/layout/orgChart1"/>
    <dgm:cxn modelId="{DC6322CB-D70F-4C66-A0AA-0D51E700F718}" srcId="{B3435A5C-0B79-4E9F-8180-DBCC7E6B64DC}" destId="{3490DDDA-CD06-456B-9BCD-247E30C31C7E}" srcOrd="0" destOrd="0" parTransId="{C5699C9E-DC4C-4C0B-9C20-C22927F47F3E}" sibTransId="{DD71070A-8390-4F2B-9405-472892B3C097}"/>
    <dgm:cxn modelId="{6B73A94E-E407-46E8-9636-BC3B4ACAA472}" type="presOf" srcId="{7C9F4393-02CD-4B76-9365-089FA1C845DB}" destId="{DA8F75DF-233D-44E1-90CF-E5DBC1417176}" srcOrd="0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A66DB5EF-9F09-4470-9BD3-714E6DF27536}" type="presOf" srcId="{76E2190C-E6E8-460F-8E30-5EAAD48C9B86}" destId="{BF850F2E-83B5-488B-91D8-A88AB2CC4CA9}" srcOrd="0" destOrd="0" presId="urn:microsoft.com/office/officeart/2005/8/layout/orgChart1"/>
    <dgm:cxn modelId="{F03F0A74-DE37-4BAA-AA52-6FB4927097E5}" type="presOf" srcId="{E772A11E-A335-4119-BA52-B1DABEFEAC09}" destId="{00220FE9-35A0-4D37-8B48-A8EF267DF6BC}" srcOrd="0" destOrd="0" presId="urn:microsoft.com/office/officeart/2005/8/layout/orgChart1"/>
    <dgm:cxn modelId="{DF5664D9-3CDA-4B3C-A062-503727ACBC7E}" srcId="{2F432633-A28F-4AA7-9399-FDE0B3B8F01F}" destId="{7C9F4393-02CD-4B76-9365-089FA1C845DB}" srcOrd="0" destOrd="0" parTransId="{E772A11E-A335-4119-BA52-B1DABEFEAC09}" sibTransId="{66F93A51-1B4C-445B-B26B-0907DEF66308}"/>
    <dgm:cxn modelId="{BEDE716B-DB07-4139-8512-E761531D6049}" type="presOf" srcId="{8EF0EB64-81C3-433C-A8C6-79B6D94EE5AC}" destId="{3D1B2F7A-7521-4582-811B-374A82E91B8B}" srcOrd="0" destOrd="0" presId="urn:microsoft.com/office/officeart/2005/8/layout/orgChart1"/>
    <dgm:cxn modelId="{FA285D25-2CF1-4DD8-B6A3-85ED5D8CCCF3}" type="presOf" srcId="{B9D297FD-94A7-4CB7-8E85-AC927689BBA8}" destId="{AC6E85BF-9DED-494D-A3B5-641ADD3B7AEC}" srcOrd="1" destOrd="0" presId="urn:microsoft.com/office/officeart/2005/8/layout/orgChart1"/>
    <dgm:cxn modelId="{D3D10171-CF65-41BD-9805-F40A83F9F69B}" type="presOf" srcId="{F5A84223-20A5-4A16-9A18-507EE0D67587}" destId="{86324E77-FE3F-4A16-B2C3-CCC5D69CD2C3}" srcOrd="0" destOrd="0" presId="urn:microsoft.com/office/officeart/2005/8/layout/orgChart1"/>
    <dgm:cxn modelId="{8870B6E7-6C39-482F-A10C-B6A8019B9FF0}" srcId="{B3435A5C-0B79-4E9F-8180-DBCC7E6B64DC}" destId="{2F432633-A28F-4AA7-9399-FDE0B3B8F01F}" srcOrd="2" destOrd="0" parTransId="{76E2190C-E6E8-460F-8E30-5EAAD48C9B86}" sibTransId="{DF587ACA-7185-47B1-AAF9-CDC139480EFB}"/>
    <dgm:cxn modelId="{C11C49A6-AB45-47FA-BE1E-64AF4E33BC54}" srcId="{ECE13F20-4F3E-4FDD-B6A0-174446C2E119}" destId="{DC3CC8B4-0529-4C13-947E-F82A71D39E4D}" srcOrd="0" destOrd="0" parTransId="{F5A84223-20A5-4A16-9A18-507EE0D67587}" sibTransId="{DF033273-DB02-40CD-900F-009A6952B1C4}"/>
    <dgm:cxn modelId="{AFDD6C30-9AC4-43AB-9197-20DCE9471745}" type="presOf" srcId="{3490DDDA-CD06-456B-9BCD-247E30C31C7E}" destId="{EB02C4E1-F7E0-4065-9604-A7D7BFBD24CE}" srcOrd="1" destOrd="0" presId="urn:microsoft.com/office/officeart/2005/8/layout/orgChart1"/>
    <dgm:cxn modelId="{08DE7116-1425-4F2B-8B6C-62E77399913B}" type="presOf" srcId="{ECE13F20-4F3E-4FDD-B6A0-174446C2E119}" destId="{036DF437-5A9C-4FB7-8CAA-31A2C38B065B}" srcOrd="0" destOrd="0" presId="urn:microsoft.com/office/officeart/2005/8/layout/orgChart1"/>
    <dgm:cxn modelId="{2CAA42D1-8DC0-458A-AF30-098F261858F5}" type="presOf" srcId="{2F432633-A28F-4AA7-9399-FDE0B3B8F01F}" destId="{6E031AD0-81D8-4591-B9C1-5E162275A892}" srcOrd="0" destOrd="0" presId="urn:microsoft.com/office/officeart/2005/8/layout/orgChart1"/>
    <dgm:cxn modelId="{069D6F78-8E4A-413D-BBC1-E02CFFC29BF7}" type="presOf" srcId="{B3435A5C-0B79-4E9F-8180-DBCC7E6B64DC}" destId="{9C814680-121F-4176-B5E6-4A8B1AA1E8E2}" srcOrd="1" destOrd="0" presId="urn:microsoft.com/office/officeart/2005/8/layout/orgChart1"/>
    <dgm:cxn modelId="{0590D7E0-9E06-4168-ACB0-8ABCB4140797}" srcId="{3490DDDA-CD06-456B-9BCD-247E30C31C7E}" destId="{B9D297FD-94A7-4CB7-8E85-AC927689BBA8}" srcOrd="0" destOrd="0" parTransId="{5EAC506D-FE81-456A-AE68-102AF3F09259}" sibTransId="{F37452F9-04D6-40F5-A055-D199ED63D0D3}"/>
    <dgm:cxn modelId="{3ABE5AF5-3EBD-4236-8A71-CBCA58411BB1}" type="presOf" srcId="{3490DDDA-CD06-456B-9BCD-247E30C31C7E}" destId="{3F152074-0C14-4B46-B21E-8261A9BE132D}" srcOrd="0" destOrd="0" presId="urn:microsoft.com/office/officeart/2005/8/layout/orgChart1"/>
    <dgm:cxn modelId="{1E467C6B-82C4-429A-BC48-1FF4C1839BB3}" type="presOf" srcId="{CBA94E83-80AC-46D3-85B4-BF5B19AE9720}" destId="{579C7182-0B1D-4900-BEF2-8D12FC8D4D12}" srcOrd="0" destOrd="0" presId="urn:microsoft.com/office/officeart/2005/8/layout/orgChart1"/>
    <dgm:cxn modelId="{3CBED8FF-F55E-4F08-B4F5-6A698A34A359}" type="presOf" srcId="{2F432633-A28F-4AA7-9399-FDE0B3B8F01F}" destId="{895713B6-D8FE-46FC-B043-3B5A07D0A2F4}" srcOrd="1" destOrd="0" presId="urn:microsoft.com/office/officeart/2005/8/layout/orgChart1"/>
    <dgm:cxn modelId="{90625BD0-3828-452B-B5C9-256EFBB365B4}" type="presOf" srcId="{B9D297FD-94A7-4CB7-8E85-AC927689BBA8}" destId="{B72A1589-0C26-45E0-A8C2-AC3BD6BBC2EC}" srcOrd="0" destOrd="0" presId="urn:microsoft.com/office/officeart/2005/8/layout/orgChart1"/>
    <dgm:cxn modelId="{6AD8DA14-207F-42C5-995E-4049BC63E243}" type="presOf" srcId="{B3435A5C-0B79-4E9F-8180-DBCC7E6B64DC}" destId="{D1EE8BB8-9B49-430E-BCA3-482F425A11E6}" srcOrd="0" destOrd="0" presId="urn:microsoft.com/office/officeart/2005/8/layout/orgChart1"/>
    <dgm:cxn modelId="{5B1A80C4-8D13-4C76-9CB5-174404A44B50}" type="presOf" srcId="{DC3CC8B4-0529-4C13-947E-F82A71D39E4D}" destId="{F8155E7A-015F-4225-98D9-2E5DA83904D9}" srcOrd="0" destOrd="0" presId="urn:microsoft.com/office/officeart/2005/8/layout/orgChart1"/>
    <dgm:cxn modelId="{05BA6FB0-9759-445C-B4F6-14E5B108B539}" type="presOf" srcId="{DC3CC8B4-0529-4C13-947E-F82A71D39E4D}" destId="{2509ED41-FCA5-48DC-9946-7367FCA0BB20}" srcOrd="1" destOrd="0" presId="urn:microsoft.com/office/officeart/2005/8/layout/orgChart1"/>
    <dgm:cxn modelId="{1B129EB2-EAC1-4F12-9DE4-C77097CD133D}" type="presParOf" srcId="{579C7182-0B1D-4900-BEF2-8D12FC8D4D12}" destId="{73BD3551-9573-4A51-B18A-A13C226A0299}" srcOrd="0" destOrd="0" presId="urn:microsoft.com/office/officeart/2005/8/layout/orgChart1"/>
    <dgm:cxn modelId="{7C51B839-FEA5-4DFF-8FB6-0CDBAC5BCFD1}" type="presParOf" srcId="{73BD3551-9573-4A51-B18A-A13C226A0299}" destId="{01909518-E704-471F-9BB6-4802CE1D325F}" srcOrd="0" destOrd="0" presId="urn:microsoft.com/office/officeart/2005/8/layout/orgChart1"/>
    <dgm:cxn modelId="{72FBC930-684A-40A5-B874-6528CFB14CF9}" type="presParOf" srcId="{01909518-E704-471F-9BB6-4802CE1D325F}" destId="{D1EE8BB8-9B49-430E-BCA3-482F425A11E6}" srcOrd="0" destOrd="0" presId="urn:microsoft.com/office/officeart/2005/8/layout/orgChart1"/>
    <dgm:cxn modelId="{D59D29B8-63EE-455B-A994-A29B1682A36B}" type="presParOf" srcId="{01909518-E704-471F-9BB6-4802CE1D325F}" destId="{9C814680-121F-4176-B5E6-4A8B1AA1E8E2}" srcOrd="1" destOrd="0" presId="urn:microsoft.com/office/officeart/2005/8/layout/orgChart1"/>
    <dgm:cxn modelId="{8EC3C4A8-F1B6-42CC-B965-D8170130EA39}" type="presParOf" srcId="{73BD3551-9573-4A51-B18A-A13C226A0299}" destId="{40C1253F-DBB7-434F-A73B-CEEC416B14AE}" srcOrd="1" destOrd="0" presId="urn:microsoft.com/office/officeart/2005/8/layout/orgChart1"/>
    <dgm:cxn modelId="{E8AB1099-86FC-421F-BF8A-03973DED5521}" type="presParOf" srcId="{40C1253F-DBB7-434F-A73B-CEEC416B14AE}" destId="{C3E82466-3306-4557-96E4-6D97CED64D14}" srcOrd="0" destOrd="0" presId="urn:microsoft.com/office/officeart/2005/8/layout/orgChart1"/>
    <dgm:cxn modelId="{86A296EB-7E3C-4365-9F40-D9825CCF05A6}" type="presParOf" srcId="{40C1253F-DBB7-434F-A73B-CEEC416B14AE}" destId="{F61D7DFC-70D2-4D92-B297-2BDA3F923D6C}" srcOrd="1" destOrd="0" presId="urn:microsoft.com/office/officeart/2005/8/layout/orgChart1"/>
    <dgm:cxn modelId="{DC0A53B4-9156-45F2-AD79-EB54B1367618}" type="presParOf" srcId="{F61D7DFC-70D2-4D92-B297-2BDA3F923D6C}" destId="{4CCA9932-8202-4157-9998-D5CED932ECBD}" srcOrd="0" destOrd="0" presId="urn:microsoft.com/office/officeart/2005/8/layout/orgChart1"/>
    <dgm:cxn modelId="{B6C5D8F9-1B39-4DF4-903F-97336D467F93}" type="presParOf" srcId="{4CCA9932-8202-4157-9998-D5CED932ECBD}" destId="{3F152074-0C14-4B46-B21E-8261A9BE132D}" srcOrd="0" destOrd="0" presId="urn:microsoft.com/office/officeart/2005/8/layout/orgChart1"/>
    <dgm:cxn modelId="{2045404E-780B-43CE-9EDE-FCD4C282EBA8}" type="presParOf" srcId="{4CCA9932-8202-4157-9998-D5CED932ECBD}" destId="{EB02C4E1-F7E0-4065-9604-A7D7BFBD24CE}" srcOrd="1" destOrd="0" presId="urn:microsoft.com/office/officeart/2005/8/layout/orgChart1"/>
    <dgm:cxn modelId="{876A9F72-0979-4411-881A-183DD2775D48}" type="presParOf" srcId="{F61D7DFC-70D2-4D92-B297-2BDA3F923D6C}" destId="{0793A2F7-0367-4F2E-ACA8-B5ECDC025492}" srcOrd="1" destOrd="0" presId="urn:microsoft.com/office/officeart/2005/8/layout/orgChart1"/>
    <dgm:cxn modelId="{C4CD3FA1-9B3B-4399-A330-1FFA47B29320}" type="presParOf" srcId="{0793A2F7-0367-4F2E-ACA8-B5ECDC025492}" destId="{C5E552BD-B18E-4165-8828-3CB37298B86B}" srcOrd="0" destOrd="0" presId="urn:microsoft.com/office/officeart/2005/8/layout/orgChart1"/>
    <dgm:cxn modelId="{588ACC23-F967-42F2-AFCD-3D6ECF1E5A08}" type="presParOf" srcId="{0793A2F7-0367-4F2E-ACA8-B5ECDC025492}" destId="{C9C58485-5187-4A5A-89F1-59CE862A2658}" srcOrd="1" destOrd="0" presId="urn:microsoft.com/office/officeart/2005/8/layout/orgChart1"/>
    <dgm:cxn modelId="{6A8DC701-F6D4-4F00-86DA-6264201EC1FA}" type="presParOf" srcId="{C9C58485-5187-4A5A-89F1-59CE862A2658}" destId="{8474FB45-8C80-4EEC-A2D6-5E9208BDC128}" srcOrd="0" destOrd="0" presId="urn:microsoft.com/office/officeart/2005/8/layout/orgChart1"/>
    <dgm:cxn modelId="{595C32BB-3460-46C5-ABBA-11ACB3718441}" type="presParOf" srcId="{8474FB45-8C80-4EEC-A2D6-5E9208BDC128}" destId="{B72A1589-0C26-45E0-A8C2-AC3BD6BBC2EC}" srcOrd="0" destOrd="0" presId="urn:microsoft.com/office/officeart/2005/8/layout/orgChart1"/>
    <dgm:cxn modelId="{F60020D1-2093-4436-B2FB-B9FD3022D48F}" type="presParOf" srcId="{8474FB45-8C80-4EEC-A2D6-5E9208BDC128}" destId="{AC6E85BF-9DED-494D-A3B5-641ADD3B7AEC}" srcOrd="1" destOrd="0" presId="urn:microsoft.com/office/officeart/2005/8/layout/orgChart1"/>
    <dgm:cxn modelId="{EEA15ACF-7978-41AC-8F1D-93B28FCB78C6}" type="presParOf" srcId="{C9C58485-5187-4A5A-89F1-59CE862A2658}" destId="{3A43DDB9-E4C0-4CA8-A63C-F96EA439B88C}" srcOrd="1" destOrd="0" presId="urn:microsoft.com/office/officeart/2005/8/layout/orgChart1"/>
    <dgm:cxn modelId="{8617377C-0E28-48AB-9E68-305896D47B1A}" type="presParOf" srcId="{C9C58485-5187-4A5A-89F1-59CE862A2658}" destId="{F016D78C-660E-4391-A98E-E4AA96269BFE}" srcOrd="2" destOrd="0" presId="urn:microsoft.com/office/officeart/2005/8/layout/orgChart1"/>
    <dgm:cxn modelId="{8E70064E-1125-4836-B5FC-05ECADE325F5}" type="presParOf" srcId="{F61D7DFC-70D2-4D92-B297-2BDA3F923D6C}" destId="{901CCF5C-DE05-4020-917E-C43309407597}" srcOrd="2" destOrd="0" presId="urn:microsoft.com/office/officeart/2005/8/layout/orgChart1"/>
    <dgm:cxn modelId="{E714A2EA-6152-4CD3-8658-541D62F9709C}" type="presParOf" srcId="{40C1253F-DBB7-434F-A73B-CEEC416B14AE}" destId="{3D1B2F7A-7521-4582-811B-374A82E91B8B}" srcOrd="2" destOrd="0" presId="urn:microsoft.com/office/officeart/2005/8/layout/orgChart1"/>
    <dgm:cxn modelId="{D42F8188-38B6-40AB-9EA9-4D103089EAF4}" type="presParOf" srcId="{40C1253F-DBB7-434F-A73B-CEEC416B14AE}" destId="{27BC156E-DA9D-4E68-812A-0CCC95CB6293}" srcOrd="3" destOrd="0" presId="urn:microsoft.com/office/officeart/2005/8/layout/orgChart1"/>
    <dgm:cxn modelId="{A60301B5-A55B-4D8D-8E3C-81651EDC184E}" type="presParOf" srcId="{27BC156E-DA9D-4E68-812A-0CCC95CB6293}" destId="{5ADFEE9C-3147-4057-8C87-1CC55A773661}" srcOrd="0" destOrd="0" presId="urn:microsoft.com/office/officeart/2005/8/layout/orgChart1"/>
    <dgm:cxn modelId="{F3099468-6011-444E-9167-7068F72EAA1F}" type="presParOf" srcId="{5ADFEE9C-3147-4057-8C87-1CC55A773661}" destId="{036DF437-5A9C-4FB7-8CAA-31A2C38B065B}" srcOrd="0" destOrd="0" presId="urn:microsoft.com/office/officeart/2005/8/layout/orgChart1"/>
    <dgm:cxn modelId="{C8D8B75A-34CF-40C7-9150-FCB7D4AD803B}" type="presParOf" srcId="{5ADFEE9C-3147-4057-8C87-1CC55A773661}" destId="{A8419610-7494-45CA-9ACD-C8EE5C5EFEF3}" srcOrd="1" destOrd="0" presId="urn:microsoft.com/office/officeart/2005/8/layout/orgChart1"/>
    <dgm:cxn modelId="{F57F5692-7EB0-473D-8238-9EF2B1F0F255}" type="presParOf" srcId="{27BC156E-DA9D-4E68-812A-0CCC95CB6293}" destId="{7EC9445E-310B-460A-8999-B58F4034F440}" srcOrd="1" destOrd="0" presId="urn:microsoft.com/office/officeart/2005/8/layout/orgChart1"/>
    <dgm:cxn modelId="{3400C2C3-B5F6-42AB-BBAF-FB4662FA6ADC}" type="presParOf" srcId="{7EC9445E-310B-460A-8999-B58F4034F440}" destId="{86324E77-FE3F-4A16-B2C3-CCC5D69CD2C3}" srcOrd="0" destOrd="0" presId="urn:microsoft.com/office/officeart/2005/8/layout/orgChart1"/>
    <dgm:cxn modelId="{6EE3F70E-4F4A-4DB9-9E29-7A356DD470B4}" type="presParOf" srcId="{7EC9445E-310B-460A-8999-B58F4034F440}" destId="{C7A22848-4BE3-49F2-B4A6-957E7AD10CE2}" srcOrd="1" destOrd="0" presId="urn:microsoft.com/office/officeart/2005/8/layout/orgChart1"/>
    <dgm:cxn modelId="{F3519E6B-6055-42D1-B596-E5E8381ACA44}" type="presParOf" srcId="{C7A22848-4BE3-49F2-B4A6-957E7AD10CE2}" destId="{A3BBC9A6-A852-47CF-8374-C80C503FE7E2}" srcOrd="0" destOrd="0" presId="urn:microsoft.com/office/officeart/2005/8/layout/orgChart1"/>
    <dgm:cxn modelId="{2AD0401A-0EDC-4E07-B63B-DF05A240D4FC}" type="presParOf" srcId="{A3BBC9A6-A852-47CF-8374-C80C503FE7E2}" destId="{F8155E7A-015F-4225-98D9-2E5DA83904D9}" srcOrd="0" destOrd="0" presId="urn:microsoft.com/office/officeart/2005/8/layout/orgChart1"/>
    <dgm:cxn modelId="{3D45B91A-5502-4439-AF45-20291625C523}" type="presParOf" srcId="{A3BBC9A6-A852-47CF-8374-C80C503FE7E2}" destId="{2509ED41-FCA5-48DC-9946-7367FCA0BB20}" srcOrd="1" destOrd="0" presId="urn:microsoft.com/office/officeart/2005/8/layout/orgChart1"/>
    <dgm:cxn modelId="{18953137-1DFA-4CAB-BCD7-6E83638E20FC}" type="presParOf" srcId="{C7A22848-4BE3-49F2-B4A6-957E7AD10CE2}" destId="{7B9AF99C-53A9-4B2A-A2D8-A139695EC3CA}" srcOrd="1" destOrd="0" presId="urn:microsoft.com/office/officeart/2005/8/layout/orgChart1"/>
    <dgm:cxn modelId="{74299104-0A60-4FFC-B02A-85F3F3C564AF}" type="presParOf" srcId="{C7A22848-4BE3-49F2-B4A6-957E7AD10CE2}" destId="{2CD36AC2-EF95-47DD-90AC-64018C9638B4}" srcOrd="2" destOrd="0" presId="urn:microsoft.com/office/officeart/2005/8/layout/orgChart1"/>
    <dgm:cxn modelId="{DA8A9D34-375D-40F1-BBCA-5DA1B823AFBA}" type="presParOf" srcId="{27BC156E-DA9D-4E68-812A-0CCC95CB6293}" destId="{9714B36E-8D4C-450F-9C0D-1DFD8CE37E59}" srcOrd="2" destOrd="0" presId="urn:microsoft.com/office/officeart/2005/8/layout/orgChart1"/>
    <dgm:cxn modelId="{182B7FBA-CC47-4384-A2EC-192F3B0716EB}" type="presParOf" srcId="{40C1253F-DBB7-434F-A73B-CEEC416B14AE}" destId="{BF850F2E-83B5-488B-91D8-A88AB2CC4CA9}" srcOrd="4" destOrd="0" presId="urn:microsoft.com/office/officeart/2005/8/layout/orgChart1"/>
    <dgm:cxn modelId="{0F3095C1-264F-4897-895A-8D075F6E7C80}" type="presParOf" srcId="{40C1253F-DBB7-434F-A73B-CEEC416B14AE}" destId="{4F3D43D4-864F-4A24-B150-6E472B1DF712}" srcOrd="5" destOrd="0" presId="urn:microsoft.com/office/officeart/2005/8/layout/orgChart1"/>
    <dgm:cxn modelId="{0CA0626E-3711-425E-ACBD-1288C0FEE3DC}" type="presParOf" srcId="{4F3D43D4-864F-4A24-B150-6E472B1DF712}" destId="{676197D8-9551-4E5B-BEA9-FEF70FB880A9}" srcOrd="0" destOrd="0" presId="urn:microsoft.com/office/officeart/2005/8/layout/orgChart1"/>
    <dgm:cxn modelId="{14B87856-8547-4F6C-B2E7-A9C25C7EFF96}" type="presParOf" srcId="{676197D8-9551-4E5B-BEA9-FEF70FB880A9}" destId="{6E031AD0-81D8-4591-B9C1-5E162275A892}" srcOrd="0" destOrd="0" presId="urn:microsoft.com/office/officeart/2005/8/layout/orgChart1"/>
    <dgm:cxn modelId="{7B7F842F-F0B3-45B9-8171-A88D1ED2682F}" type="presParOf" srcId="{676197D8-9551-4E5B-BEA9-FEF70FB880A9}" destId="{895713B6-D8FE-46FC-B043-3B5A07D0A2F4}" srcOrd="1" destOrd="0" presId="urn:microsoft.com/office/officeart/2005/8/layout/orgChart1"/>
    <dgm:cxn modelId="{EFA2F644-85EF-4DB4-A03A-342CDF9F6350}" type="presParOf" srcId="{4F3D43D4-864F-4A24-B150-6E472B1DF712}" destId="{7B1F0163-F107-460E-9908-F9E564098750}" srcOrd="1" destOrd="0" presId="urn:microsoft.com/office/officeart/2005/8/layout/orgChart1"/>
    <dgm:cxn modelId="{4D73A039-FFEC-4916-A3C0-C607BFA3A453}" type="presParOf" srcId="{7B1F0163-F107-460E-9908-F9E564098750}" destId="{00220FE9-35A0-4D37-8B48-A8EF267DF6BC}" srcOrd="0" destOrd="0" presId="urn:microsoft.com/office/officeart/2005/8/layout/orgChart1"/>
    <dgm:cxn modelId="{45224E8F-AA86-4CD5-AF25-0E1D8A3A9EB7}" type="presParOf" srcId="{7B1F0163-F107-460E-9908-F9E564098750}" destId="{6D7FD8EA-7DF6-4B07-B222-32B9BC6EDA37}" srcOrd="1" destOrd="0" presId="urn:microsoft.com/office/officeart/2005/8/layout/orgChart1"/>
    <dgm:cxn modelId="{83275986-0DAC-454F-BE88-F80A11AC700D}" type="presParOf" srcId="{6D7FD8EA-7DF6-4B07-B222-32B9BC6EDA37}" destId="{02ADF4D1-EC67-4795-9F61-C45628F04ABE}" srcOrd="0" destOrd="0" presId="urn:microsoft.com/office/officeart/2005/8/layout/orgChart1"/>
    <dgm:cxn modelId="{F03C6E55-C3DF-460D-BF54-D8E438672974}" type="presParOf" srcId="{02ADF4D1-EC67-4795-9F61-C45628F04ABE}" destId="{DA8F75DF-233D-44E1-90CF-E5DBC1417176}" srcOrd="0" destOrd="0" presId="urn:microsoft.com/office/officeart/2005/8/layout/orgChart1"/>
    <dgm:cxn modelId="{5754A246-5B21-4616-83A8-5CADA9706C28}" type="presParOf" srcId="{02ADF4D1-EC67-4795-9F61-C45628F04ABE}" destId="{F4B1D390-FD69-49EC-9260-D39D4299B5BF}" srcOrd="1" destOrd="0" presId="urn:microsoft.com/office/officeart/2005/8/layout/orgChart1"/>
    <dgm:cxn modelId="{0F711339-E6CD-4BBA-ADCF-57EFB9D51FF5}" type="presParOf" srcId="{6D7FD8EA-7DF6-4B07-B222-32B9BC6EDA37}" destId="{624B4EA2-48B2-42B3-A97E-F1BD4899A228}" srcOrd="1" destOrd="0" presId="urn:microsoft.com/office/officeart/2005/8/layout/orgChart1"/>
    <dgm:cxn modelId="{FB66E94D-3099-4303-A922-150A1FE09A66}" type="presParOf" srcId="{6D7FD8EA-7DF6-4B07-B222-32B9BC6EDA37}" destId="{7BC439E8-D909-404F-8B71-E5D5CD924153}" srcOrd="2" destOrd="0" presId="urn:microsoft.com/office/officeart/2005/8/layout/orgChart1"/>
    <dgm:cxn modelId="{54EFD6E9-52C0-4D31-A9C6-0D209C6A268F}" type="presParOf" srcId="{4F3D43D4-864F-4A24-B150-6E472B1DF712}" destId="{83BA9584-A7F1-4ACD-8963-46BF562B3B23}" srcOrd="2" destOrd="0" presId="urn:microsoft.com/office/officeart/2005/8/layout/orgChart1"/>
    <dgm:cxn modelId="{4F680D86-4255-44E8-BE44-0AAB02CB7EC9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/>
      <dgm:spPr>
        <a:solidFill>
          <a:srgbClr val="00B050"/>
        </a:solidFill>
      </dgm:spPr>
      <dgm:t>
        <a:bodyPr/>
        <a:lstStyle/>
        <a:p>
          <a:r>
            <a:rPr lang="ru-RU" b="1" dirty="0" smtClean="0"/>
            <a:t>Факторные доходы</a:t>
          </a:r>
          <a:endParaRPr lang="ru-RU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3490DDDA-CD06-456B-9BCD-247E30C31C7E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4000" b="1" dirty="0" smtClean="0"/>
            <a:t>Труд</a:t>
          </a:r>
          <a:endParaRPr lang="ru-RU" sz="4000" b="1" dirty="0"/>
        </a:p>
      </dgm:t>
    </dgm:pt>
    <dgm:pt modelId="{C5699C9E-DC4C-4C0B-9C20-C22927F47F3E}" type="parTrans" cxnId="{DC6322CB-D70F-4C66-A0AA-0D51E700F718}">
      <dgm:prSet/>
      <dgm:spPr/>
      <dgm:t>
        <a:bodyPr/>
        <a:lstStyle/>
        <a:p>
          <a:endParaRPr lang="ru-RU"/>
        </a:p>
      </dgm:t>
    </dgm:pt>
    <dgm:pt modelId="{DD71070A-8390-4F2B-9405-472892B3C097}" type="sibTrans" cxnId="{DC6322CB-D70F-4C66-A0AA-0D51E700F718}">
      <dgm:prSet/>
      <dgm:spPr/>
      <dgm:t>
        <a:bodyPr/>
        <a:lstStyle/>
        <a:p>
          <a:endParaRPr lang="ru-RU"/>
        </a:p>
      </dgm:t>
    </dgm:pt>
    <dgm:pt modelId="{ECE13F20-4F3E-4FDD-B6A0-174446C2E119}">
      <dgm:prSet/>
      <dgm:spPr>
        <a:solidFill>
          <a:srgbClr val="00B050"/>
        </a:solidFill>
      </dgm:spPr>
      <dgm:t>
        <a:bodyPr/>
        <a:lstStyle/>
        <a:p>
          <a:r>
            <a:rPr lang="ru-RU" b="1" dirty="0" smtClean="0"/>
            <a:t>Земля</a:t>
          </a:r>
          <a:endParaRPr lang="ru-RU" b="1" dirty="0"/>
        </a:p>
      </dgm:t>
    </dgm:pt>
    <dgm:pt modelId="{8EF0EB64-81C3-433C-A8C6-79B6D94EE5AC}" type="parTrans" cxnId="{BA7ACCC0-5063-4527-8790-D9090E48006B}">
      <dgm:prSet/>
      <dgm:spPr/>
      <dgm:t>
        <a:bodyPr/>
        <a:lstStyle/>
        <a:p>
          <a:endParaRPr lang="ru-RU"/>
        </a:p>
      </dgm:t>
    </dgm:pt>
    <dgm:pt modelId="{E3CC911D-67AC-4A49-BAB0-3D59EFD46F86}" type="sibTrans" cxnId="{BA7ACCC0-5063-4527-8790-D9090E48006B}">
      <dgm:prSet/>
      <dgm:spPr/>
      <dgm:t>
        <a:bodyPr/>
        <a:lstStyle/>
        <a:p>
          <a:endParaRPr lang="ru-RU"/>
        </a:p>
      </dgm:t>
    </dgm:pt>
    <dgm:pt modelId="{2F432633-A28F-4AA7-9399-FDE0B3B8F01F}">
      <dgm:prSet/>
      <dgm:spPr>
        <a:solidFill>
          <a:srgbClr val="00B050"/>
        </a:solidFill>
      </dgm:spPr>
      <dgm:t>
        <a:bodyPr/>
        <a:lstStyle/>
        <a:p>
          <a:r>
            <a:rPr lang="ru-RU" b="1" dirty="0" smtClean="0"/>
            <a:t>Капитал</a:t>
          </a:r>
          <a:endParaRPr lang="ru-RU" b="1" dirty="0"/>
        </a:p>
      </dgm:t>
    </dgm:pt>
    <dgm:pt modelId="{76E2190C-E6E8-460F-8E30-5EAAD48C9B86}" type="parTrans" cxnId="{8870B6E7-6C39-482F-A10C-B6A8019B9FF0}">
      <dgm:prSet/>
      <dgm:spPr/>
      <dgm:t>
        <a:bodyPr/>
        <a:lstStyle/>
        <a:p>
          <a:endParaRPr lang="ru-RU"/>
        </a:p>
      </dgm:t>
    </dgm:pt>
    <dgm:pt modelId="{DF587ACA-7185-47B1-AAF9-CDC139480EFB}" type="sibTrans" cxnId="{8870B6E7-6C39-482F-A10C-B6A8019B9FF0}">
      <dgm:prSet/>
      <dgm:spPr/>
      <dgm:t>
        <a:bodyPr/>
        <a:lstStyle/>
        <a:p>
          <a:endParaRPr lang="ru-RU"/>
        </a:p>
      </dgm:t>
    </dgm:pt>
    <dgm:pt modelId="{B9D297FD-94A7-4CB7-8E85-AC927689BBA8}">
      <dgm:prSet/>
      <dgm:spPr/>
      <dgm:t>
        <a:bodyPr/>
        <a:lstStyle/>
        <a:p>
          <a:r>
            <a:rPr lang="ru-RU" b="1" dirty="0" smtClean="0"/>
            <a:t>Заработная плата</a:t>
          </a:r>
          <a:endParaRPr lang="ru-RU" b="1" dirty="0"/>
        </a:p>
      </dgm:t>
    </dgm:pt>
    <dgm:pt modelId="{5EAC506D-FE81-456A-AE68-102AF3F09259}" type="parTrans" cxnId="{0590D7E0-9E06-4168-ACB0-8ABCB4140797}">
      <dgm:prSet/>
      <dgm:spPr/>
      <dgm:t>
        <a:bodyPr/>
        <a:lstStyle/>
        <a:p>
          <a:endParaRPr lang="ru-RU"/>
        </a:p>
      </dgm:t>
    </dgm:pt>
    <dgm:pt modelId="{F37452F9-04D6-40F5-A055-D199ED63D0D3}" type="sibTrans" cxnId="{0590D7E0-9E06-4168-ACB0-8ABCB4140797}">
      <dgm:prSet/>
      <dgm:spPr/>
      <dgm:t>
        <a:bodyPr/>
        <a:lstStyle/>
        <a:p>
          <a:endParaRPr lang="ru-RU"/>
        </a:p>
      </dgm:t>
    </dgm:pt>
    <dgm:pt modelId="{DC3CC8B4-0529-4C13-947E-F82A71D39E4D}">
      <dgm:prSet/>
      <dgm:spPr/>
      <dgm:t>
        <a:bodyPr/>
        <a:lstStyle/>
        <a:p>
          <a:r>
            <a:rPr lang="ru-RU" b="1" dirty="0" smtClean="0"/>
            <a:t>Рента</a:t>
          </a:r>
          <a:endParaRPr lang="ru-RU" b="1" dirty="0"/>
        </a:p>
      </dgm:t>
    </dgm:pt>
    <dgm:pt modelId="{F5A84223-20A5-4A16-9A18-507EE0D67587}" type="parTrans" cxnId="{C11C49A6-AB45-47FA-BE1E-64AF4E33BC54}">
      <dgm:prSet/>
      <dgm:spPr/>
      <dgm:t>
        <a:bodyPr/>
        <a:lstStyle/>
        <a:p>
          <a:endParaRPr lang="ru-RU"/>
        </a:p>
      </dgm:t>
    </dgm:pt>
    <dgm:pt modelId="{DF033273-DB02-40CD-900F-009A6952B1C4}" type="sibTrans" cxnId="{C11C49A6-AB45-47FA-BE1E-64AF4E33BC54}">
      <dgm:prSet/>
      <dgm:spPr/>
      <dgm:t>
        <a:bodyPr/>
        <a:lstStyle/>
        <a:p>
          <a:endParaRPr lang="ru-RU"/>
        </a:p>
      </dgm:t>
    </dgm:pt>
    <dgm:pt modelId="{7C9F4393-02CD-4B76-9365-089FA1C845DB}">
      <dgm:prSet/>
      <dgm:spPr/>
      <dgm:t>
        <a:bodyPr/>
        <a:lstStyle/>
        <a:p>
          <a:r>
            <a:rPr lang="ru-RU" b="1" dirty="0" smtClean="0"/>
            <a:t>Процент</a:t>
          </a:r>
          <a:endParaRPr lang="ru-RU" b="1" dirty="0"/>
        </a:p>
      </dgm:t>
    </dgm:pt>
    <dgm:pt modelId="{E772A11E-A335-4119-BA52-B1DABEFEAC09}" type="parTrans" cxnId="{DF5664D9-3CDA-4B3C-A062-503727ACBC7E}">
      <dgm:prSet/>
      <dgm:spPr/>
      <dgm:t>
        <a:bodyPr/>
        <a:lstStyle/>
        <a:p>
          <a:endParaRPr lang="ru-RU"/>
        </a:p>
      </dgm:t>
    </dgm:pt>
    <dgm:pt modelId="{66F93A51-1B4C-445B-B26B-0907DEF66308}" type="sibTrans" cxnId="{DF5664D9-3CDA-4B3C-A062-503727ACBC7E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226273" custScaleY="574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C3E82466-3306-4557-96E4-6D97CED64D14}" type="pres">
      <dgm:prSet presAssocID="{C5699C9E-DC4C-4C0B-9C20-C22927F47F3E}" presName="Name37" presStyleLbl="parChTrans1D2" presStyleIdx="0" presStyleCnt="3"/>
      <dgm:spPr/>
      <dgm:t>
        <a:bodyPr/>
        <a:lstStyle/>
        <a:p>
          <a:endParaRPr lang="ru-RU"/>
        </a:p>
      </dgm:t>
    </dgm:pt>
    <dgm:pt modelId="{F61D7DFC-70D2-4D92-B297-2BDA3F923D6C}" type="pres">
      <dgm:prSet presAssocID="{3490DDDA-CD06-456B-9BCD-247E30C31C7E}" presName="hierRoot2" presStyleCnt="0">
        <dgm:presLayoutVars>
          <dgm:hierBranch val="init"/>
        </dgm:presLayoutVars>
      </dgm:prSet>
      <dgm:spPr/>
    </dgm:pt>
    <dgm:pt modelId="{4CCA9932-8202-4157-9998-D5CED932ECBD}" type="pres">
      <dgm:prSet presAssocID="{3490DDDA-CD06-456B-9BCD-247E30C31C7E}" presName="rootComposite" presStyleCnt="0"/>
      <dgm:spPr/>
    </dgm:pt>
    <dgm:pt modelId="{3F152074-0C14-4B46-B21E-8261A9BE132D}" type="pres">
      <dgm:prSet presAssocID="{3490DDDA-CD06-456B-9BCD-247E30C31C7E}" presName="rootText" presStyleLbl="node2" presStyleIdx="0" presStyleCnt="3" custScaleX="95165" custScaleY="587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02C4E1-F7E0-4065-9604-A7D7BFBD24CE}" type="pres">
      <dgm:prSet presAssocID="{3490DDDA-CD06-456B-9BCD-247E30C31C7E}" presName="rootConnector" presStyleLbl="node2" presStyleIdx="0" presStyleCnt="3"/>
      <dgm:spPr/>
      <dgm:t>
        <a:bodyPr/>
        <a:lstStyle/>
        <a:p>
          <a:endParaRPr lang="ru-RU"/>
        </a:p>
      </dgm:t>
    </dgm:pt>
    <dgm:pt modelId="{0793A2F7-0367-4F2E-ACA8-B5ECDC025492}" type="pres">
      <dgm:prSet presAssocID="{3490DDDA-CD06-456B-9BCD-247E30C31C7E}" presName="hierChild4" presStyleCnt="0"/>
      <dgm:spPr/>
    </dgm:pt>
    <dgm:pt modelId="{C5E552BD-B18E-4165-8828-3CB37298B86B}" type="pres">
      <dgm:prSet presAssocID="{5EAC506D-FE81-456A-AE68-102AF3F09259}" presName="Name37" presStyleLbl="parChTrans1D3" presStyleIdx="0" presStyleCnt="3"/>
      <dgm:spPr/>
      <dgm:t>
        <a:bodyPr/>
        <a:lstStyle/>
        <a:p>
          <a:endParaRPr lang="ru-RU"/>
        </a:p>
      </dgm:t>
    </dgm:pt>
    <dgm:pt modelId="{C9C58485-5187-4A5A-89F1-59CE862A2658}" type="pres">
      <dgm:prSet presAssocID="{B9D297FD-94A7-4CB7-8E85-AC927689BBA8}" presName="hierRoot2" presStyleCnt="0">
        <dgm:presLayoutVars>
          <dgm:hierBranch val="init"/>
        </dgm:presLayoutVars>
      </dgm:prSet>
      <dgm:spPr/>
    </dgm:pt>
    <dgm:pt modelId="{8474FB45-8C80-4EEC-A2D6-5E9208BDC128}" type="pres">
      <dgm:prSet presAssocID="{B9D297FD-94A7-4CB7-8E85-AC927689BBA8}" presName="rootComposite" presStyleCnt="0"/>
      <dgm:spPr/>
    </dgm:pt>
    <dgm:pt modelId="{B72A1589-0C26-45E0-A8C2-AC3BD6BBC2EC}" type="pres">
      <dgm:prSet presAssocID="{B9D297FD-94A7-4CB7-8E85-AC927689BBA8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6E85BF-9DED-494D-A3B5-641ADD3B7AEC}" type="pres">
      <dgm:prSet presAssocID="{B9D297FD-94A7-4CB7-8E85-AC927689BBA8}" presName="rootConnector" presStyleLbl="node3" presStyleIdx="0" presStyleCnt="3"/>
      <dgm:spPr/>
      <dgm:t>
        <a:bodyPr/>
        <a:lstStyle/>
        <a:p>
          <a:endParaRPr lang="ru-RU"/>
        </a:p>
      </dgm:t>
    </dgm:pt>
    <dgm:pt modelId="{3A43DDB9-E4C0-4CA8-A63C-F96EA439B88C}" type="pres">
      <dgm:prSet presAssocID="{B9D297FD-94A7-4CB7-8E85-AC927689BBA8}" presName="hierChild4" presStyleCnt="0"/>
      <dgm:spPr/>
    </dgm:pt>
    <dgm:pt modelId="{F016D78C-660E-4391-A98E-E4AA96269BFE}" type="pres">
      <dgm:prSet presAssocID="{B9D297FD-94A7-4CB7-8E85-AC927689BBA8}" presName="hierChild5" presStyleCnt="0"/>
      <dgm:spPr/>
    </dgm:pt>
    <dgm:pt modelId="{901CCF5C-DE05-4020-917E-C43309407597}" type="pres">
      <dgm:prSet presAssocID="{3490DDDA-CD06-456B-9BCD-247E30C31C7E}" presName="hierChild5" presStyleCnt="0"/>
      <dgm:spPr/>
    </dgm:pt>
    <dgm:pt modelId="{3D1B2F7A-7521-4582-811B-374A82E91B8B}" type="pres">
      <dgm:prSet presAssocID="{8EF0EB64-81C3-433C-A8C6-79B6D94EE5AC}" presName="Name37" presStyleLbl="parChTrans1D2" presStyleIdx="1" presStyleCnt="3"/>
      <dgm:spPr/>
      <dgm:t>
        <a:bodyPr/>
        <a:lstStyle/>
        <a:p>
          <a:endParaRPr lang="ru-RU"/>
        </a:p>
      </dgm:t>
    </dgm:pt>
    <dgm:pt modelId="{27BC156E-DA9D-4E68-812A-0CCC95CB6293}" type="pres">
      <dgm:prSet presAssocID="{ECE13F20-4F3E-4FDD-B6A0-174446C2E119}" presName="hierRoot2" presStyleCnt="0">
        <dgm:presLayoutVars>
          <dgm:hierBranch val="init"/>
        </dgm:presLayoutVars>
      </dgm:prSet>
      <dgm:spPr/>
    </dgm:pt>
    <dgm:pt modelId="{5ADFEE9C-3147-4057-8C87-1CC55A773661}" type="pres">
      <dgm:prSet presAssocID="{ECE13F20-4F3E-4FDD-B6A0-174446C2E119}" presName="rootComposite" presStyleCnt="0"/>
      <dgm:spPr/>
    </dgm:pt>
    <dgm:pt modelId="{036DF437-5A9C-4FB7-8CAA-31A2C38B065B}" type="pres">
      <dgm:prSet presAssocID="{ECE13F20-4F3E-4FDD-B6A0-174446C2E11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419610-7494-45CA-9ACD-C8EE5C5EFEF3}" type="pres">
      <dgm:prSet presAssocID="{ECE13F20-4F3E-4FDD-B6A0-174446C2E119}" presName="rootConnector" presStyleLbl="node2" presStyleIdx="1" presStyleCnt="3"/>
      <dgm:spPr/>
      <dgm:t>
        <a:bodyPr/>
        <a:lstStyle/>
        <a:p>
          <a:endParaRPr lang="ru-RU"/>
        </a:p>
      </dgm:t>
    </dgm:pt>
    <dgm:pt modelId="{7EC9445E-310B-460A-8999-B58F4034F440}" type="pres">
      <dgm:prSet presAssocID="{ECE13F20-4F3E-4FDD-B6A0-174446C2E119}" presName="hierChild4" presStyleCnt="0"/>
      <dgm:spPr/>
    </dgm:pt>
    <dgm:pt modelId="{86324E77-FE3F-4A16-B2C3-CCC5D69CD2C3}" type="pres">
      <dgm:prSet presAssocID="{F5A84223-20A5-4A16-9A18-507EE0D67587}" presName="Name37" presStyleLbl="parChTrans1D3" presStyleIdx="1" presStyleCnt="3"/>
      <dgm:spPr/>
      <dgm:t>
        <a:bodyPr/>
        <a:lstStyle/>
        <a:p>
          <a:endParaRPr lang="ru-RU"/>
        </a:p>
      </dgm:t>
    </dgm:pt>
    <dgm:pt modelId="{C7A22848-4BE3-49F2-B4A6-957E7AD10CE2}" type="pres">
      <dgm:prSet presAssocID="{DC3CC8B4-0529-4C13-947E-F82A71D39E4D}" presName="hierRoot2" presStyleCnt="0">
        <dgm:presLayoutVars>
          <dgm:hierBranch val="init"/>
        </dgm:presLayoutVars>
      </dgm:prSet>
      <dgm:spPr/>
    </dgm:pt>
    <dgm:pt modelId="{A3BBC9A6-A852-47CF-8374-C80C503FE7E2}" type="pres">
      <dgm:prSet presAssocID="{DC3CC8B4-0529-4C13-947E-F82A71D39E4D}" presName="rootComposite" presStyleCnt="0"/>
      <dgm:spPr/>
    </dgm:pt>
    <dgm:pt modelId="{F8155E7A-015F-4225-98D9-2E5DA83904D9}" type="pres">
      <dgm:prSet presAssocID="{DC3CC8B4-0529-4C13-947E-F82A71D39E4D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09ED41-FCA5-48DC-9946-7367FCA0BB20}" type="pres">
      <dgm:prSet presAssocID="{DC3CC8B4-0529-4C13-947E-F82A71D39E4D}" presName="rootConnector" presStyleLbl="node3" presStyleIdx="1" presStyleCnt="3"/>
      <dgm:spPr/>
      <dgm:t>
        <a:bodyPr/>
        <a:lstStyle/>
        <a:p>
          <a:endParaRPr lang="ru-RU"/>
        </a:p>
      </dgm:t>
    </dgm:pt>
    <dgm:pt modelId="{7B9AF99C-53A9-4B2A-A2D8-A139695EC3CA}" type="pres">
      <dgm:prSet presAssocID="{DC3CC8B4-0529-4C13-947E-F82A71D39E4D}" presName="hierChild4" presStyleCnt="0"/>
      <dgm:spPr/>
    </dgm:pt>
    <dgm:pt modelId="{2CD36AC2-EF95-47DD-90AC-64018C9638B4}" type="pres">
      <dgm:prSet presAssocID="{DC3CC8B4-0529-4C13-947E-F82A71D39E4D}" presName="hierChild5" presStyleCnt="0"/>
      <dgm:spPr/>
    </dgm:pt>
    <dgm:pt modelId="{9714B36E-8D4C-450F-9C0D-1DFD8CE37E59}" type="pres">
      <dgm:prSet presAssocID="{ECE13F20-4F3E-4FDD-B6A0-174446C2E119}" presName="hierChild5" presStyleCnt="0"/>
      <dgm:spPr/>
    </dgm:pt>
    <dgm:pt modelId="{BF850F2E-83B5-488B-91D8-A88AB2CC4CA9}" type="pres">
      <dgm:prSet presAssocID="{76E2190C-E6E8-460F-8E30-5EAAD48C9B86}" presName="Name37" presStyleLbl="parChTrans1D2" presStyleIdx="2" presStyleCnt="3"/>
      <dgm:spPr/>
      <dgm:t>
        <a:bodyPr/>
        <a:lstStyle/>
        <a:p>
          <a:endParaRPr lang="ru-RU"/>
        </a:p>
      </dgm:t>
    </dgm:pt>
    <dgm:pt modelId="{4F3D43D4-864F-4A24-B150-6E472B1DF712}" type="pres">
      <dgm:prSet presAssocID="{2F432633-A28F-4AA7-9399-FDE0B3B8F01F}" presName="hierRoot2" presStyleCnt="0">
        <dgm:presLayoutVars>
          <dgm:hierBranch val="init"/>
        </dgm:presLayoutVars>
      </dgm:prSet>
      <dgm:spPr/>
    </dgm:pt>
    <dgm:pt modelId="{676197D8-9551-4E5B-BEA9-FEF70FB880A9}" type="pres">
      <dgm:prSet presAssocID="{2F432633-A28F-4AA7-9399-FDE0B3B8F01F}" presName="rootComposite" presStyleCnt="0"/>
      <dgm:spPr/>
    </dgm:pt>
    <dgm:pt modelId="{6E031AD0-81D8-4591-B9C1-5E162275A892}" type="pres">
      <dgm:prSet presAssocID="{2F432633-A28F-4AA7-9399-FDE0B3B8F01F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5713B6-D8FE-46FC-B043-3B5A07D0A2F4}" type="pres">
      <dgm:prSet presAssocID="{2F432633-A28F-4AA7-9399-FDE0B3B8F01F}" presName="rootConnector" presStyleLbl="node2" presStyleIdx="2" presStyleCnt="3"/>
      <dgm:spPr/>
      <dgm:t>
        <a:bodyPr/>
        <a:lstStyle/>
        <a:p>
          <a:endParaRPr lang="ru-RU"/>
        </a:p>
      </dgm:t>
    </dgm:pt>
    <dgm:pt modelId="{7B1F0163-F107-460E-9908-F9E564098750}" type="pres">
      <dgm:prSet presAssocID="{2F432633-A28F-4AA7-9399-FDE0B3B8F01F}" presName="hierChild4" presStyleCnt="0"/>
      <dgm:spPr/>
    </dgm:pt>
    <dgm:pt modelId="{00220FE9-35A0-4D37-8B48-A8EF267DF6BC}" type="pres">
      <dgm:prSet presAssocID="{E772A11E-A335-4119-BA52-B1DABEFEAC09}" presName="Name37" presStyleLbl="parChTrans1D3" presStyleIdx="2" presStyleCnt="3"/>
      <dgm:spPr/>
      <dgm:t>
        <a:bodyPr/>
        <a:lstStyle/>
        <a:p>
          <a:endParaRPr lang="ru-RU"/>
        </a:p>
      </dgm:t>
    </dgm:pt>
    <dgm:pt modelId="{6D7FD8EA-7DF6-4B07-B222-32B9BC6EDA37}" type="pres">
      <dgm:prSet presAssocID="{7C9F4393-02CD-4B76-9365-089FA1C845DB}" presName="hierRoot2" presStyleCnt="0">
        <dgm:presLayoutVars>
          <dgm:hierBranch val="init"/>
        </dgm:presLayoutVars>
      </dgm:prSet>
      <dgm:spPr/>
    </dgm:pt>
    <dgm:pt modelId="{02ADF4D1-EC67-4795-9F61-C45628F04ABE}" type="pres">
      <dgm:prSet presAssocID="{7C9F4393-02CD-4B76-9365-089FA1C845DB}" presName="rootComposite" presStyleCnt="0"/>
      <dgm:spPr/>
    </dgm:pt>
    <dgm:pt modelId="{DA8F75DF-233D-44E1-90CF-E5DBC1417176}" type="pres">
      <dgm:prSet presAssocID="{7C9F4393-02CD-4B76-9365-089FA1C845DB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B1D390-FD69-49EC-9260-D39D4299B5BF}" type="pres">
      <dgm:prSet presAssocID="{7C9F4393-02CD-4B76-9365-089FA1C845DB}" presName="rootConnector" presStyleLbl="node3" presStyleIdx="2" presStyleCnt="3"/>
      <dgm:spPr/>
      <dgm:t>
        <a:bodyPr/>
        <a:lstStyle/>
        <a:p>
          <a:endParaRPr lang="ru-RU"/>
        </a:p>
      </dgm:t>
    </dgm:pt>
    <dgm:pt modelId="{624B4EA2-48B2-42B3-A97E-F1BD4899A228}" type="pres">
      <dgm:prSet presAssocID="{7C9F4393-02CD-4B76-9365-089FA1C845DB}" presName="hierChild4" presStyleCnt="0"/>
      <dgm:spPr/>
    </dgm:pt>
    <dgm:pt modelId="{7BC439E8-D909-404F-8B71-E5D5CD924153}" type="pres">
      <dgm:prSet presAssocID="{7C9F4393-02CD-4B76-9365-089FA1C845DB}" presName="hierChild5" presStyleCnt="0"/>
      <dgm:spPr/>
    </dgm:pt>
    <dgm:pt modelId="{83BA9584-A7F1-4ACD-8963-46BF562B3B23}" type="pres">
      <dgm:prSet presAssocID="{2F432633-A28F-4AA7-9399-FDE0B3B8F01F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7FA4C30F-2BDC-4D9C-A133-08F8C34D1E15}" type="presOf" srcId="{7C9F4393-02CD-4B76-9365-089FA1C845DB}" destId="{F4B1D390-FD69-49EC-9260-D39D4299B5BF}" srcOrd="1" destOrd="0" presId="urn:microsoft.com/office/officeart/2005/8/layout/orgChart1"/>
    <dgm:cxn modelId="{BA7ACCC0-5063-4527-8790-D9090E48006B}" srcId="{B3435A5C-0B79-4E9F-8180-DBCC7E6B64DC}" destId="{ECE13F20-4F3E-4FDD-B6A0-174446C2E119}" srcOrd="1" destOrd="0" parTransId="{8EF0EB64-81C3-433C-A8C6-79B6D94EE5AC}" sibTransId="{E3CC911D-67AC-4A49-BAB0-3D59EFD46F86}"/>
    <dgm:cxn modelId="{CB03F7E6-A18E-4B71-B64C-10AA887C55D1}" type="presOf" srcId="{CBA94E83-80AC-46D3-85B4-BF5B19AE9720}" destId="{579C7182-0B1D-4900-BEF2-8D12FC8D4D12}" srcOrd="0" destOrd="0" presId="urn:microsoft.com/office/officeart/2005/8/layout/orgChart1"/>
    <dgm:cxn modelId="{6227BF17-CC52-449B-9B84-DD19CAF5588F}" type="presOf" srcId="{3490DDDA-CD06-456B-9BCD-247E30C31C7E}" destId="{3F152074-0C14-4B46-B21E-8261A9BE132D}" srcOrd="0" destOrd="0" presId="urn:microsoft.com/office/officeart/2005/8/layout/orgChart1"/>
    <dgm:cxn modelId="{DC6322CB-D70F-4C66-A0AA-0D51E700F718}" srcId="{B3435A5C-0B79-4E9F-8180-DBCC7E6B64DC}" destId="{3490DDDA-CD06-456B-9BCD-247E30C31C7E}" srcOrd="0" destOrd="0" parTransId="{C5699C9E-DC4C-4C0B-9C20-C22927F47F3E}" sibTransId="{DD71070A-8390-4F2B-9405-472892B3C097}"/>
    <dgm:cxn modelId="{9A5225E1-D444-4957-B46C-3B7A2DEF64AE}" type="presOf" srcId="{B3435A5C-0B79-4E9F-8180-DBCC7E6B64DC}" destId="{9C814680-121F-4176-B5E6-4A8B1AA1E8E2}" srcOrd="1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DF5664D9-3CDA-4B3C-A062-503727ACBC7E}" srcId="{2F432633-A28F-4AA7-9399-FDE0B3B8F01F}" destId="{7C9F4393-02CD-4B76-9365-089FA1C845DB}" srcOrd="0" destOrd="0" parTransId="{E772A11E-A335-4119-BA52-B1DABEFEAC09}" sibTransId="{66F93A51-1B4C-445B-B26B-0907DEF66308}"/>
    <dgm:cxn modelId="{08E3AA31-2F16-4E20-BF83-490F3831E0B4}" type="presOf" srcId="{8EF0EB64-81C3-433C-A8C6-79B6D94EE5AC}" destId="{3D1B2F7A-7521-4582-811B-374A82E91B8B}" srcOrd="0" destOrd="0" presId="urn:microsoft.com/office/officeart/2005/8/layout/orgChart1"/>
    <dgm:cxn modelId="{8870B6E7-6C39-482F-A10C-B6A8019B9FF0}" srcId="{B3435A5C-0B79-4E9F-8180-DBCC7E6B64DC}" destId="{2F432633-A28F-4AA7-9399-FDE0B3B8F01F}" srcOrd="2" destOrd="0" parTransId="{76E2190C-E6E8-460F-8E30-5EAAD48C9B86}" sibTransId="{DF587ACA-7185-47B1-AAF9-CDC139480EFB}"/>
    <dgm:cxn modelId="{C11C49A6-AB45-47FA-BE1E-64AF4E33BC54}" srcId="{ECE13F20-4F3E-4FDD-B6A0-174446C2E119}" destId="{DC3CC8B4-0529-4C13-947E-F82A71D39E4D}" srcOrd="0" destOrd="0" parTransId="{F5A84223-20A5-4A16-9A18-507EE0D67587}" sibTransId="{DF033273-DB02-40CD-900F-009A6952B1C4}"/>
    <dgm:cxn modelId="{B7FCC198-3292-48FB-8E66-21D3F097CC34}" type="presOf" srcId="{ECE13F20-4F3E-4FDD-B6A0-174446C2E119}" destId="{036DF437-5A9C-4FB7-8CAA-31A2C38B065B}" srcOrd="0" destOrd="0" presId="urn:microsoft.com/office/officeart/2005/8/layout/orgChart1"/>
    <dgm:cxn modelId="{43113C62-67EC-4866-9FDA-F008A834DB02}" type="presOf" srcId="{C5699C9E-DC4C-4C0B-9C20-C22927F47F3E}" destId="{C3E82466-3306-4557-96E4-6D97CED64D14}" srcOrd="0" destOrd="0" presId="urn:microsoft.com/office/officeart/2005/8/layout/orgChart1"/>
    <dgm:cxn modelId="{EA1A269F-B124-4C79-AA41-D604A84ABFBD}" type="presOf" srcId="{DC3CC8B4-0529-4C13-947E-F82A71D39E4D}" destId="{2509ED41-FCA5-48DC-9946-7367FCA0BB20}" srcOrd="1" destOrd="0" presId="urn:microsoft.com/office/officeart/2005/8/layout/orgChart1"/>
    <dgm:cxn modelId="{B2348BA0-7803-4DF8-9436-97A9DB1A3538}" type="presOf" srcId="{5EAC506D-FE81-456A-AE68-102AF3F09259}" destId="{C5E552BD-B18E-4165-8828-3CB37298B86B}" srcOrd="0" destOrd="0" presId="urn:microsoft.com/office/officeart/2005/8/layout/orgChart1"/>
    <dgm:cxn modelId="{8613C50E-57ED-47E4-B708-A7D8B903721B}" type="presOf" srcId="{2F432633-A28F-4AA7-9399-FDE0B3B8F01F}" destId="{895713B6-D8FE-46FC-B043-3B5A07D0A2F4}" srcOrd="1" destOrd="0" presId="urn:microsoft.com/office/officeart/2005/8/layout/orgChart1"/>
    <dgm:cxn modelId="{7BD8B1E0-70B8-4A5A-96A6-8535D6A95295}" type="presOf" srcId="{DC3CC8B4-0529-4C13-947E-F82A71D39E4D}" destId="{F8155E7A-015F-4225-98D9-2E5DA83904D9}" srcOrd="0" destOrd="0" presId="urn:microsoft.com/office/officeart/2005/8/layout/orgChart1"/>
    <dgm:cxn modelId="{0100D57E-3C0F-4CD1-844C-D9D97525B906}" type="presOf" srcId="{E772A11E-A335-4119-BA52-B1DABEFEAC09}" destId="{00220FE9-35A0-4D37-8B48-A8EF267DF6BC}" srcOrd="0" destOrd="0" presId="urn:microsoft.com/office/officeart/2005/8/layout/orgChart1"/>
    <dgm:cxn modelId="{22214F45-0E50-40A2-A90B-BADB12B90FE4}" type="presOf" srcId="{76E2190C-E6E8-460F-8E30-5EAAD48C9B86}" destId="{BF850F2E-83B5-488B-91D8-A88AB2CC4CA9}" srcOrd="0" destOrd="0" presId="urn:microsoft.com/office/officeart/2005/8/layout/orgChart1"/>
    <dgm:cxn modelId="{0590D7E0-9E06-4168-ACB0-8ABCB4140797}" srcId="{3490DDDA-CD06-456B-9BCD-247E30C31C7E}" destId="{B9D297FD-94A7-4CB7-8E85-AC927689BBA8}" srcOrd="0" destOrd="0" parTransId="{5EAC506D-FE81-456A-AE68-102AF3F09259}" sibTransId="{F37452F9-04D6-40F5-A055-D199ED63D0D3}"/>
    <dgm:cxn modelId="{826F349D-DF28-4F5A-BC36-E86CB408406E}" type="presOf" srcId="{2F432633-A28F-4AA7-9399-FDE0B3B8F01F}" destId="{6E031AD0-81D8-4591-B9C1-5E162275A892}" srcOrd="0" destOrd="0" presId="urn:microsoft.com/office/officeart/2005/8/layout/orgChart1"/>
    <dgm:cxn modelId="{68FD9248-1291-41D6-B9F9-B8611BD31A43}" type="presOf" srcId="{ECE13F20-4F3E-4FDD-B6A0-174446C2E119}" destId="{A8419610-7494-45CA-9ACD-C8EE5C5EFEF3}" srcOrd="1" destOrd="0" presId="urn:microsoft.com/office/officeart/2005/8/layout/orgChart1"/>
    <dgm:cxn modelId="{322D114C-D281-491A-B955-C8E0334F84C1}" type="presOf" srcId="{B9D297FD-94A7-4CB7-8E85-AC927689BBA8}" destId="{B72A1589-0C26-45E0-A8C2-AC3BD6BBC2EC}" srcOrd="0" destOrd="0" presId="urn:microsoft.com/office/officeart/2005/8/layout/orgChart1"/>
    <dgm:cxn modelId="{3341E716-0445-4B41-926D-3B1E23B40FA8}" type="presOf" srcId="{F5A84223-20A5-4A16-9A18-507EE0D67587}" destId="{86324E77-FE3F-4A16-B2C3-CCC5D69CD2C3}" srcOrd="0" destOrd="0" presId="urn:microsoft.com/office/officeart/2005/8/layout/orgChart1"/>
    <dgm:cxn modelId="{54D31B53-34A7-4F2B-9B49-9872C26BBB4D}" type="presOf" srcId="{7C9F4393-02CD-4B76-9365-089FA1C845DB}" destId="{DA8F75DF-233D-44E1-90CF-E5DBC1417176}" srcOrd="0" destOrd="0" presId="urn:microsoft.com/office/officeart/2005/8/layout/orgChart1"/>
    <dgm:cxn modelId="{1CEB78A6-9EF9-4A3A-AB44-F3BDE1E082FB}" type="presOf" srcId="{B9D297FD-94A7-4CB7-8E85-AC927689BBA8}" destId="{AC6E85BF-9DED-494D-A3B5-641ADD3B7AEC}" srcOrd="1" destOrd="0" presId="urn:microsoft.com/office/officeart/2005/8/layout/orgChart1"/>
    <dgm:cxn modelId="{C16D0A81-F467-4C4D-8B0A-8AE5E5D5A945}" type="presOf" srcId="{B3435A5C-0B79-4E9F-8180-DBCC7E6B64DC}" destId="{D1EE8BB8-9B49-430E-BCA3-482F425A11E6}" srcOrd="0" destOrd="0" presId="urn:microsoft.com/office/officeart/2005/8/layout/orgChart1"/>
    <dgm:cxn modelId="{C996C361-0368-4767-AC6E-3CC8C9E7C0CF}" type="presOf" srcId="{3490DDDA-CD06-456B-9BCD-247E30C31C7E}" destId="{EB02C4E1-F7E0-4065-9604-A7D7BFBD24CE}" srcOrd="1" destOrd="0" presId="urn:microsoft.com/office/officeart/2005/8/layout/orgChart1"/>
    <dgm:cxn modelId="{7A7733D3-B634-4FA8-B585-4AD6112B4539}" type="presParOf" srcId="{579C7182-0B1D-4900-BEF2-8D12FC8D4D12}" destId="{73BD3551-9573-4A51-B18A-A13C226A0299}" srcOrd="0" destOrd="0" presId="urn:microsoft.com/office/officeart/2005/8/layout/orgChart1"/>
    <dgm:cxn modelId="{AA56B1F8-A574-4FE0-AEF9-B503E4343ADF}" type="presParOf" srcId="{73BD3551-9573-4A51-B18A-A13C226A0299}" destId="{01909518-E704-471F-9BB6-4802CE1D325F}" srcOrd="0" destOrd="0" presId="urn:microsoft.com/office/officeart/2005/8/layout/orgChart1"/>
    <dgm:cxn modelId="{3C267022-E5D7-4AEC-8579-8F65BCFB1618}" type="presParOf" srcId="{01909518-E704-471F-9BB6-4802CE1D325F}" destId="{D1EE8BB8-9B49-430E-BCA3-482F425A11E6}" srcOrd="0" destOrd="0" presId="urn:microsoft.com/office/officeart/2005/8/layout/orgChart1"/>
    <dgm:cxn modelId="{C10E4B9F-4097-46EA-B37C-BCC307B889F4}" type="presParOf" srcId="{01909518-E704-471F-9BB6-4802CE1D325F}" destId="{9C814680-121F-4176-B5E6-4A8B1AA1E8E2}" srcOrd="1" destOrd="0" presId="urn:microsoft.com/office/officeart/2005/8/layout/orgChart1"/>
    <dgm:cxn modelId="{3FFB7876-0791-40F4-91FE-DCFE061F2B81}" type="presParOf" srcId="{73BD3551-9573-4A51-B18A-A13C226A0299}" destId="{40C1253F-DBB7-434F-A73B-CEEC416B14AE}" srcOrd="1" destOrd="0" presId="urn:microsoft.com/office/officeart/2005/8/layout/orgChart1"/>
    <dgm:cxn modelId="{2981D0A2-4CAE-4916-9DA1-676D40AE2AB0}" type="presParOf" srcId="{40C1253F-DBB7-434F-A73B-CEEC416B14AE}" destId="{C3E82466-3306-4557-96E4-6D97CED64D14}" srcOrd="0" destOrd="0" presId="urn:microsoft.com/office/officeart/2005/8/layout/orgChart1"/>
    <dgm:cxn modelId="{CDA219CC-962F-4CFA-979A-34039D2199FC}" type="presParOf" srcId="{40C1253F-DBB7-434F-A73B-CEEC416B14AE}" destId="{F61D7DFC-70D2-4D92-B297-2BDA3F923D6C}" srcOrd="1" destOrd="0" presId="urn:microsoft.com/office/officeart/2005/8/layout/orgChart1"/>
    <dgm:cxn modelId="{E421E047-8312-4C41-8F6A-24750FE97C86}" type="presParOf" srcId="{F61D7DFC-70D2-4D92-B297-2BDA3F923D6C}" destId="{4CCA9932-8202-4157-9998-D5CED932ECBD}" srcOrd="0" destOrd="0" presId="urn:microsoft.com/office/officeart/2005/8/layout/orgChart1"/>
    <dgm:cxn modelId="{AE48162A-8D9C-422C-B4D6-5FFC941D17FE}" type="presParOf" srcId="{4CCA9932-8202-4157-9998-D5CED932ECBD}" destId="{3F152074-0C14-4B46-B21E-8261A9BE132D}" srcOrd="0" destOrd="0" presId="urn:microsoft.com/office/officeart/2005/8/layout/orgChart1"/>
    <dgm:cxn modelId="{631ADD61-7302-4D08-8090-B4808747F8BC}" type="presParOf" srcId="{4CCA9932-8202-4157-9998-D5CED932ECBD}" destId="{EB02C4E1-F7E0-4065-9604-A7D7BFBD24CE}" srcOrd="1" destOrd="0" presId="urn:microsoft.com/office/officeart/2005/8/layout/orgChart1"/>
    <dgm:cxn modelId="{8BC91B4F-A47F-4462-9CD1-305225CB19C6}" type="presParOf" srcId="{F61D7DFC-70D2-4D92-B297-2BDA3F923D6C}" destId="{0793A2F7-0367-4F2E-ACA8-B5ECDC025492}" srcOrd="1" destOrd="0" presId="urn:microsoft.com/office/officeart/2005/8/layout/orgChart1"/>
    <dgm:cxn modelId="{F461CB73-C17D-4AF6-82A4-803A46C72AB3}" type="presParOf" srcId="{0793A2F7-0367-4F2E-ACA8-B5ECDC025492}" destId="{C5E552BD-B18E-4165-8828-3CB37298B86B}" srcOrd="0" destOrd="0" presId="urn:microsoft.com/office/officeart/2005/8/layout/orgChart1"/>
    <dgm:cxn modelId="{ACEF36BA-C96D-455E-AEC0-77538B349EA0}" type="presParOf" srcId="{0793A2F7-0367-4F2E-ACA8-B5ECDC025492}" destId="{C9C58485-5187-4A5A-89F1-59CE862A2658}" srcOrd="1" destOrd="0" presId="urn:microsoft.com/office/officeart/2005/8/layout/orgChart1"/>
    <dgm:cxn modelId="{62FC8C74-7707-4D6C-BBF5-E3C00BC1BBC3}" type="presParOf" srcId="{C9C58485-5187-4A5A-89F1-59CE862A2658}" destId="{8474FB45-8C80-4EEC-A2D6-5E9208BDC128}" srcOrd="0" destOrd="0" presId="urn:microsoft.com/office/officeart/2005/8/layout/orgChart1"/>
    <dgm:cxn modelId="{F5A2BE0B-2AF6-4D94-89BF-AD1D2FA32E6C}" type="presParOf" srcId="{8474FB45-8C80-4EEC-A2D6-5E9208BDC128}" destId="{B72A1589-0C26-45E0-A8C2-AC3BD6BBC2EC}" srcOrd="0" destOrd="0" presId="urn:microsoft.com/office/officeart/2005/8/layout/orgChart1"/>
    <dgm:cxn modelId="{6695BCE1-793A-4F46-A1FD-07C195EFEDC5}" type="presParOf" srcId="{8474FB45-8C80-4EEC-A2D6-5E9208BDC128}" destId="{AC6E85BF-9DED-494D-A3B5-641ADD3B7AEC}" srcOrd="1" destOrd="0" presId="urn:microsoft.com/office/officeart/2005/8/layout/orgChart1"/>
    <dgm:cxn modelId="{7F6B88A8-18E8-4862-9BFB-3A361F691C9B}" type="presParOf" srcId="{C9C58485-5187-4A5A-89F1-59CE862A2658}" destId="{3A43DDB9-E4C0-4CA8-A63C-F96EA439B88C}" srcOrd="1" destOrd="0" presId="urn:microsoft.com/office/officeart/2005/8/layout/orgChart1"/>
    <dgm:cxn modelId="{F6E632CC-0A93-4B3A-B040-591379B065AE}" type="presParOf" srcId="{C9C58485-5187-4A5A-89F1-59CE862A2658}" destId="{F016D78C-660E-4391-A98E-E4AA96269BFE}" srcOrd="2" destOrd="0" presId="urn:microsoft.com/office/officeart/2005/8/layout/orgChart1"/>
    <dgm:cxn modelId="{06F39F6E-B76C-4FBA-8CC3-C33AC3EE325D}" type="presParOf" srcId="{F61D7DFC-70D2-4D92-B297-2BDA3F923D6C}" destId="{901CCF5C-DE05-4020-917E-C43309407597}" srcOrd="2" destOrd="0" presId="urn:microsoft.com/office/officeart/2005/8/layout/orgChart1"/>
    <dgm:cxn modelId="{7DEF5804-2237-4856-BAA0-E67E2A7C8785}" type="presParOf" srcId="{40C1253F-DBB7-434F-A73B-CEEC416B14AE}" destId="{3D1B2F7A-7521-4582-811B-374A82E91B8B}" srcOrd="2" destOrd="0" presId="urn:microsoft.com/office/officeart/2005/8/layout/orgChart1"/>
    <dgm:cxn modelId="{4B15AC76-ED6B-4B4A-BAA7-A2594C20D5BE}" type="presParOf" srcId="{40C1253F-DBB7-434F-A73B-CEEC416B14AE}" destId="{27BC156E-DA9D-4E68-812A-0CCC95CB6293}" srcOrd="3" destOrd="0" presId="urn:microsoft.com/office/officeart/2005/8/layout/orgChart1"/>
    <dgm:cxn modelId="{6E8D9865-461B-4E04-A97B-69FF3EFF5F3F}" type="presParOf" srcId="{27BC156E-DA9D-4E68-812A-0CCC95CB6293}" destId="{5ADFEE9C-3147-4057-8C87-1CC55A773661}" srcOrd="0" destOrd="0" presId="urn:microsoft.com/office/officeart/2005/8/layout/orgChart1"/>
    <dgm:cxn modelId="{035EAF14-07D7-48AA-BFBA-AE3A2E7DAE6A}" type="presParOf" srcId="{5ADFEE9C-3147-4057-8C87-1CC55A773661}" destId="{036DF437-5A9C-4FB7-8CAA-31A2C38B065B}" srcOrd="0" destOrd="0" presId="urn:microsoft.com/office/officeart/2005/8/layout/orgChart1"/>
    <dgm:cxn modelId="{1CA6690D-AF07-4C65-8BF5-F1F3E5B031BD}" type="presParOf" srcId="{5ADFEE9C-3147-4057-8C87-1CC55A773661}" destId="{A8419610-7494-45CA-9ACD-C8EE5C5EFEF3}" srcOrd="1" destOrd="0" presId="urn:microsoft.com/office/officeart/2005/8/layout/orgChart1"/>
    <dgm:cxn modelId="{02F70D71-0E71-45B6-A468-9F5AFCF4CF50}" type="presParOf" srcId="{27BC156E-DA9D-4E68-812A-0CCC95CB6293}" destId="{7EC9445E-310B-460A-8999-B58F4034F440}" srcOrd="1" destOrd="0" presId="urn:microsoft.com/office/officeart/2005/8/layout/orgChart1"/>
    <dgm:cxn modelId="{057C1D24-06CC-4029-A9CA-91E3B4BB1D5D}" type="presParOf" srcId="{7EC9445E-310B-460A-8999-B58F4034F440}" destId="{86324E77-FE3F-4A16-B2C3-CCC5D69CD2C3}" srcOrd="0" destOrd="0" presId="urn:microsoft.com/office/officeart/2005/8/layout/orgChart1"/>
    <dgm:cxn modelId="{A01DD5A3-074C-4F88-8FA8-E9FEA53E79A1}" type="presParOf" srcId="{7EC9445E-310B-460A-8999-B58F4034F440}" destId="{C7A22848-4BE3-49F2-B4A6-957E7AD10CE2}" srcOrd="1" destOrd="0" presId="urn:microsoft.com/office/officeart/2005/8/layout/orgChart1"/>
    <dgm:cxn modelId="{959A1468-C454-4C85-B204-0E75203A32DB}" type="presParOf" srcId="{C7A22848-4BE3-49F2-B4A6-957E7AD10CE2}" destId="{A3BBC9A6-A852-47CF-8374-C80C503FE7E2}" srcOrd="0" destOrd="0" presId="urn:microsoft.com/office/officeart/2005/8/layout/orgChart1"/>
    <dgm:cxn modelId="{238DE3BF-EFDE-4F8F-BE97-CD9579DF8135}" type="presParOf" srcId="{A3BBC9A6-A852-47CF-8374-C80C503FE7E2}" destId="{F8155E7A-015F-4225-98D9-2E5DA83904D9}" srcOrd="0" destOrd="0" presId="urn:microsoft.com/office/officeart/2005/8/layout/orgChart1"/>
    <dgm:cxn modelId="{FBB69EB0-BB71-403D-9794-A96B45025EE6}" type="presParOf" srcId="{A3BBC9A6-A852-47CF-8374-C80C503FE7E2}" destId="{2509ED41-FCA5-48DC-9946-7367FCA0BB20}" srcOrd="1" destOrd="0" presId="urn:microsoft.com/office/officeart/2005/8/layout/orgChart1"/>
    <dgm:cxn modelId="{90CACD04-932F-4A1C-BA53-04DED9B355D0}" type="presParOf" srcId="{C7A22848-4BE3-49F2-B4A6-957E7AD10CE2}" destId="{7B9AF99C-53A9-4B2A-A2D8-A139695EC3CA}" srcOrd="1" destOrd="0" presId="urn:microsoft.com/office/officeart/2005/8/layout/orgChart1"/>
    <dgm:cxn modelId="{BE33CB21-7695-4979-B34B-0B90AC5BB23D}" type="presParOf" srcId="{C7A22848-4BE3-49F2-B4A6-957E7AD10CE2}" destId="{2CD36AC2-EF95-47DD-90AC-64018C9638B4}" srcOrd="2" destOrd="0" presId="urn:microsoft.com/office/officeart/2005/8/layout/orgChart1"/>
    <dgm:cxn modelId="{29264164-BACC-4F82-97F4-4036F0A55905}" type="presParOf" srcId="{27BC156E-DA9D-4E68-812A-0CCC95CB6293}" destId="{9714B36E-8D4C-450F-9C0D-1DFD8CE37E59}" srcOrd="2" destOrd="0" presId="urn:microsoft.com/office/officeart/2005/8/layout/orgChart1"/>
    <dgm:cxn modelId="{B518B077-28B4-4275-8661-1A978A58D645}" type="presParOf" srcId="{40C1253F-DBB7-434F-A73B-CEEC416B14AE}" destId="{BF850F2E-83B5-488B-91D8-A88AB2CC4CA9}" srcOrd="4" destOrd="0" presId="urn:microsoft.com/office/officeart/2005/8/layout/orgChart1"/>
    <dgm:cxn modelId="{6FD128D2-2BA5-48B0-B4DA-CA11DF8B5FB1}" type="presParOf" srcId="{40C1253F-DBB7-434F-A73B-CEEC416B14AE}" destId="{4F3D43D4-864F-4A24-B150-6E472B1DF712}" srcOrd="5" destOrd="0" presId="urn:microsoft.com/office/officeart/2005/8/layout/orgChart1"/>
    <dgm:cxn modelId="{1245C9B5-F7F0-4E36-A400-85CC16851241}" type="presParOf" srcId="{4F3D43D4-864F-4A24-B150-6E472B1DF712}" destId="{676197D8-9551-4E5B-BEA9-FEF70FB880A9}" srcOrd="0" destOrd="0" presId="urn:microsoft.com/office/officeart/2005/8/layout/orgChart1"/>
    <dgm:cxn modelId="{04E7F015-A23A-4342-8E59-8E5AB11F71FB}" type="presParOf" srcId="{676197D8-9551-4E5B-BEA9-FEF70FB880A9}" destId="{6E031AD0-81D8-4591-B9C1-5E162275A892}" srcOrd="0" destOrd="0" presId="urn:microsoft.com/office/officeart/2005/8/layout/orgChart1"/>
    <dgm:cxn modelId="{D1F2BF2A-D3FB-4E29-ACB0-D3038434C043}" type="presParOf" srcId="{676197D8-9551-4E5B-BEA9-FEF70FB880A9}" destId="{895713B6-D8FE-46FC-B043-3B5A07D0A2F4}" srcOrd="1" destOrd="0" presId="urn:microsoft.com/office/officeart/2005/8/layout/orgChart1"/>
    <dgm:cxn modelId="{659CC2C9-5450-4E9C-BCCC-A843E0677847}" type="presParOf" srcId="{4F3D43D4-864F-4A24-B150-6E472B1DF712}" destId="{7B1F0163-F107-460E-9908-F9E564098750}" srcOrd="1" destOrd="0" presId="urn:microsoft.com/office/officeart/2005/8/layout/orgChart1"/>
    <dgm:cxn modelId="{D5765DD9-0A90-4B0C-97E6-45D3F32E52CF}" type="presParOf" srcId="{7B1F0163-F107-460E-9908-F9E564098750}" destId="{00220FE9-35A0-4D37-8B48-A8EF267DF6BC}" srcOrd="0" destOrd="0" presId="urn:microsoft.com/office/officeart/2005/8/layout/orgChart1"/>
    <dgm:cxn modelId="{31AFA795-0FDE-4A20-B7C3-78B5F6102D7A}" type="presParOf" srcId="{7B1F0163-F107-460E-9908-F9E564098750}" destId="{6D7FD8EA-7DF6-4B07-B222-32B9BC6EDA37}" srcOrd="1" destOrd="0" presId="urn:microsoft.com/office/officeart/2005/8/layout/orgChart1"/>
    <dgm:cxn modelId="{1D358020-B753-4D29-A1E0-5792866B7AFC}" type="presParOf" srcId="{6D7FD8EA-7DF6-4B07-B222-32B9BC6EDA37}" destId="{02ADF4D1-EC67-4795-9F61-C45628F04ABE}" srcOrd="0" destOrd="0" presId="urn:microsoft.com/office/officeart/2005/8/layout/orgChart1"/>
    <dgm:cxn modelId="{1FF30523-64C5-49B2-8CA5-F7E3182DEB92}" type="presParOf" srcId="{02ADF4D1-EC67-4795-9F61-C45628F04ABE}" destId="{DA8F75DF-233D-44E1-90CF-E5DBC1417176}" srcOrd="0" destOrd="0" presId="urn:microsoft.com/office/officeart/2005/8/layout/orgChart1"/>
    <dgm:cxn modelId="{D15BF70C-2CF0-4BB0-B15B-FB824AB081B0}" type="presParOf" srcId="{02ADF4D1-EC67-4795-9F61-C45628F04ABE}" destId="{F4B1D390-FD69-49EC-9260-D39D4299B5BF}" srcOrd="1" destOrd="0" presId="urn:microsoft.com/office/officeart/2005/8/layout/orgChart1"/>
    <dgm:cxn modelId="{9B9E53D5-344D-4BD5-926E-611D83D90D40}" type="presParOf" srcId="{6D7FD8EA-7DF6-4B07-B222-32B9BC6EDA37}" destId="{624B4EA2-48B2-42B3-A97E-F1BD4899A228}" srcOrd="1" destOrd="0" presId="urn:microsoft.com/office/officeart/2005/8/layout/orgChart1"/>
    <dgm:cxn modelId="{A0232F72-0B45-4745-A586-7F46E78F9357}" type="presParOf" srcId="{6D7FD8EA-7DF6-4B07-B222-32B9BC6EDA37}" destId="{7BC439E8-D909-404F-8B71-E5D5CD924153}" srcOrd="2" destOrd="0" presId="urn:microsoft.com/office/officeart/2005/8/layout/orgChart1"/>
    <dgm:cxn modelId="{C1A0E033-0360-4F91-BA6B-1ADC944E214D}" type="presParOf" srcId="{4F3D43D4-864F-4A24-B150-6E472B1DF712}" destId="{83BA9584-A7F1-4ACD-8963-46BF562B3B23}" srcOrd="2" destOrd="0" presId="urn:microsoft.com/office/officeart/2005/8/layout/orgChart1"/>
    <dgm:cxn modelId="{8A717362-EB7F-42D0-B644-08F7781AEB19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600" b="1" dirty="0" smtClean="0"/>
            <a:t>Фазы экономического ….</a:t>
          </a:r>
          <a:endParaRPr lang="ru-RU" sz="3600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3490DDDA-CD06-456B-9BCD-247E30C31C7E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4000" b="1" dirty="0" smtClean="0"/>
            <a:t>Рост</a:t>
          </a:r>
          <a:endParaRPr lang="ru-RU" sz="4000" b="1" dirty="0"/>
        </a:p>
      </dgm:t>
    </dgm:pt>
    <dgm:pt modelId="{C5699C9E-DC4C-4C0B-9C20-C22927F47F3E}" type="parTrans" cxnId="{DC6322CB-D70F-4C66-A0AA-0D51E700F718}">
      <dgm:prSet/>
      <dgm:spPr/>
      <dgm:t>
        <a:bodyPr/>
        <a:lstStyle/>
        <a:p>
          <a:endParaRPr lang="ru-RU"/>
        </a:p>
      </dgm:t>
    </dgm:pt>
    <dgm:pt modelId="{DD71070A-8390-4F2B-9405-472892B3C097}" type="sibTrans" cxnId="{DC6322CB-D70F-4C66-A0AA-0D51E700F718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4000" b="1" dirty="0" smtClean="0"/>
            <a:t>?</a:t>
          </a:r>
          <a:endParaRPr lang="ru-RU" sz="40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3FA3FAEA-D5AC-4783-9553-3407DCDF775A}">
      <dgm:prSet custT="1"/>
      <dgm:spPr>
        <a:solidFill>
          <a:srgbClr val="00B050"/>
        </a:solidFill>
      </dgm:spPr>
      <dgm:t>
        <a:bodyPr/>
        <a:lstStyle/>
        <a:p>
          <a:r>
            <a:rPr lang="ru-RU" sz="3600" b="1" dirty="0" smtClean="0"/>
            <a:t>?</a:t>
          </a:r>
          <a:endParaRPr lang="ru-RU" sz="3600" b="1" dirty="0"/>
        </a:p>
      </dgm:t>
    </dgm:pt>
    <dgm:pt modelId="{31BA3CBB-EC7F-4030-882B-648850EA9212}" type="parTrans" cxnId="{033DBF70-4274-4CED-97DE-60963F9088B3}">
      <dgm:prSet/>
      <dgm:spPr/>
      <dgm:t>
        <a:bodyPr/>
        <a:lstStyle/>
        <a:p>
          <a:endParaRPr lang="ru-RU"/>
        </a:p>
      </dgm:t>
    </dgm:pt>
    <dgm:pt modelId="{23810FDA-C60D-42B8-9FC0-AD7584D34765}" type="sibTrans" cxnId="{033DBF70-4274-4CED-97DE-60963F9088B3}">
      <dgm:prSet/>
      <dgm:spPr/>
      <dgm:t>
        <a:bodyPr/>
        <a:lstStyle/>
        <a:p>
          <a:endParaRPr lang="ru-RU"/>
        </a:p>
      </dgm:t>
    </dgm:pt>
    <dgm:pt modelId="{7EE3A96B-A419-41F5-A044-340AEE17B94C}">
      <dgm:prSet/>
      <dgm:spPr>
        <a:solidFill>
          <a:srgbClr val="00B050"/>
        </a:solidFill>
      </dgm:spPr>
      <dgm:t>
        <a:bodyPr/>
        <a:lstStyle/>
        <a:p>
          <a:r>
            <a:rPr lang="ru-RU" b="1" dirty="0" smtClean="0"/>
            <a:t>?</a:t>
          </a:r>
          <a:endParaRPr lang="ru-RU" b="1" dirty="0"/>
        </a:p>
      </dgm:t>
    </dgm:pt>
    <dgm:pt modelId="{903C5AA8-5188-492B-8ECD-811EEDA697DF}" type="parTrans" cxnId="{0D12BFFE-F6F5-4860-BC9F-B197E7A47AD9}">
      <dgm:prSet/>
      <dgm:spPr/>
      <dgm:t>
        <a:bodyPr/>
        <a:lstStyle/>
        <a:p>
          <a:endParaRPr lang="ru-RU"/>
        </a:p>
      </dgm:t>
    </dgm:pt>
    <dgm:pt modelId="{3D827B8D-DA91-4275-9C4A-5C1561A6B3D4}" type="sibTrans" cxnId="{0D12BFFE-F6F5-4860-BC9F-B197E7A47AD9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325784" custScaleY="2178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C3E82466-3306-4557-96E4-6D97CED64D14}" type="pres">
      <dgm:prSet presAssocID="{C5699C9E-DC4C-4C0B-9C20-C22927F47F3E}" presName="Name37" presStyleLbl="parChTrans1D2" presStyleIdx="0" presStyleCnt="4"/>
      <dgm:spPr/>
      <dgm:t>
        <a:bodyPr/>
        <a:lstStyle/>
        <a:p>
          <a:endParaRPr lang="ru-RU"/>
        </a:p>
      </dgm:t>
    </dgm:pt>
    <dgm:pt modelId="{F61D7DFC-70D2-4D92-B297-2BDA3F923D6C}" type="pres">
      <dgm:prSet presAssocID="{3490DDDA-CD06-456B-9BCD-247E30C31C7E}" presName="hierRoot2" presStyleCnt="0">
        <dgm:presLayoutVars>
          <dgm:hierBranch val="init"/>
        </dgm:presLayoutVars>
      </dgm:prSet>
      <dgm:spPr/>
    </dgm:pt>
    <dgm:pt modelId="{4CCA9932-8202-4157-9998-D5CED932ECBD}" type="pres">
      <dgm:prSet presAssocID="{3490DDDA-CD06-456B-9BCD-247E30C31C7E}" presName="rootComposite" presStyleCnt="0"/>
      <dgm:spPr/>
    </dgm:pt>
    <dgm:pt modelId="{3F152074-0C14-4B46-B21E-8261A9BE132D}" type="pres">
      <dgm:prSet presAssocID="{3490DDDA-CD06-456B-9BCD-247E30C31C7E}" presName="rootText" presStyleLbl="node2" presStyleIdx="0" presStyleCnt="4" custScaleX="111329" custScaleY="1172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02C4E1-F7E0-4065-9604-A7D7BFBD24CE}" type="pres">
      <dgm:prSet presAssocID="{3490DDDA-CD06-456B-9BCD-247E30C31C7E}" presName="rootConnector" presStyleLbl="node2" presStyleIdx="0" presStyleCnt="4"/>
      <dgm:spPr/>
      <dgm:t>
        <a:bodyPr/>
        <a:lstStyle/>
        <a:p>
          <a:endParaRPr lang="ru-RU"/>
        </a:p>
      </dgm:t>
    </dgm:pt>
    <dgm:pt modelId="{0793A2F7-0367-4F2E-ACA8-B5ECDC025492}" type="pres">
      <dgm:prSet presAssocID="{3490DDDA-CD06-456B-9BCD-247E30C31C7E}" presName="hierChild4" presStyleCnt="0"/>
      <dgm:spPr/>
    </dgm:pt>
    <dgm:pt modelId="{901CCF5C-DE05-4020-917E-C43309407597}" type="pres">
      <dgm:prSet presAssocID="{3490DDDA-CD06-456B-9BCD-247E30C31C7E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4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4" custScaleX="155769" custScaleY="1490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4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789FEB5F-44A5-4F47-BBF1-DA6DA83DBACF}" type="pres">
      <dgm:prSet presAssocID="{31BA3CBB-EC7F-4030-882B-648850EA9212}" presName="Name37" presStyleLbl="parChTrans1D2" presStyleIdx="2" presStyleCnt="4"/>
      <dgm:spPr/>
      <dgm:t>
        <a:bodyPr/>
        <a:lstStyle/>
        <a:p>
          <a:endParaRPr lang="ru-RU"/>
        </a:p>
      </dgm:t>
    </dgm:pt>
    <dgm:pt modelId="{7E839CCD-1991-4162-A389-BF047F74BC30}" type="pres">
      <dgm:prSet presAssocID="{3FA3FAEA-D5AC-4783-9553-3407DCDF775A}" presName="hierRoot2" presStyleCnt="0">
        <dgm:presLayoutVars>
          <dgm:hierBranch val="init"/>
        </dgm:presLayoutVars>
      </dgm:prSet>
      <dgm:spPr/>
    </dgm:pt>
    <dgm:pt modelId="{BAC9A626-381C-4C31-BC32-DDA890592712}" type="pres">
      <dgm:prSet presAssocID="{3FA3FAEA-D5AC-4783-9553-3407DCDF775A}" presName="rootComposite" presStyleCnt="0"/>
      <dgm:spPr/>
    </dgm:pt>
    <dgm:pt modelId="{DB3974C4-D5B0-4844-B770-881257CC7586}" type="pres">
      <dgm:prSet presAssocID="{3FA3FAEA-D5AC-4783-9553-3407DCDF775A}" presName="rootText" presStyleLbl="node2" presStyleIdx="2" presStyleCnt="4" custScaleX="174992" custScaleY="1093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E5A311-3F12-4D56-B3D2-7A222F1EFF0C}" type="pres">
      <dgm:prSet presAssocID="{3FA3FAEA-D5AC-4783-9553-3407DCDF775A}" presName="rootConnector" presStyleLbl="node2" presStyleIdx="2" presStyleCnt="4"/>
      <dgm:spPr/>
      <dgm:t>
        <a:bodyPr/>
        <a:lstStyle/>
        <a:p>
          <a:endParaRPr lang="ru-RU"/>
        </a:p>
      </dgm:t>
    </dgm:pt>
    <dgm:pt modelId="{17D45E48-7C3A-41C6-ABEC-885628A23EF6}" type="pres">
      <dgm:prSet presAssocID="{3FA3FAEA-D5AC-4783-9553-3407DCDF775A}" presName="hierChild4" presStyleCnt="0"/>
      <dgm:spPr/>
    </dgm:pt>
    <dgm:pt modelId="{F4B5A421-038B-4906-91C8-5C1376AA7341}" type="pres">
      <dgm:prSet presAssocID="{3FA3FAEA-D5AC-4783-9553-3407DCDF775A}" presName="hierChild5" presStyleCnt="0"/>
      <dgm:spPr/>
    </dgm:pt>
    <dgm:pt modelId="{5C9D14CC-347D-4EA1-B835-64F6DAD285B2}" type="pres">
      <dgm:prSet presAssocID="{903C5AA8-5188-492B-8ECD-811EEDA697DF}" presName="Name37" presStyleLbl="parChTrans1D2" presStyleIdx="3" presStyleCnt="4"/>
      <dgm:spPr/>
      <dgm:t>
        <a:bodyPr/>
        <a:lstStyle/>
        <a:p>
          <a:endParaRPr lang="ru-RU"/>
        </a:p>
      </dgm:t>
    </dgm:pt>
    <dgm:pt modelId="{2E5EA1B3-68BB-4757-A405-DE6BC0D8E554}" type="pres">
      <dgm:prSet presAssocID="{7EE3A96B-A419-41F5-A044-340AEE17B94C}" presName="hierRoot2" presStyleCnt="0">
        <dgm:presLayoutVars>
          <dgm:hierBranch val="init"/>
        </dgm:presLayoutVars>
      </dgm:prSet>
      <dgm:spPr/>
    </dgm:pt>
    <dgm:pt modelId="{E77148A5-28CB-46CE-BAEE-6FE9C3212A81}" type="pres">
      <dgm:prSet presAssocID="{7EE3A96B-A419-41F5-A044-340AEE17B94C}" presName="rootComposite" presStyleCnt="0"/>
      <dgm:spPr/>
    </dgm:pt>
    <dgm:pt modelId="{BFEDFE31-3B5C-4CE9-BE97-C93DDCBE5C4E}" type="pres">
      <dgm:prSet presAssocID="{7EE3A96B-A419-41F5-A044-340AEE17B94C}" presName="rootText" presStyleLbl="node2" presStyleIdx="3" presStyleCnt="4" custScaleX="162742" custScaleY="1579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AD543F-7B46-4AF4-9886-BF40B6EB05AB}" type="pres">
      <dgm:prSet presAssocID="{7EE3A96B-A419-41F5-A044-340AEE17B94C}" presName="rootConnector" presStyleLbl="node2" presStyleIdx="3" presStyleCnt="4"/>
      <dgm:spPr/>
      <dgm:t>
        <a:bodyPr/>
        <a:lstStyle/>
        <a:p>
          <a:endParaRPr lang="ru-RU"/>
        </a:p>
      </dgm:t>
    </dgm:pt>
    <dgm:pt modelId="{314D79FC-7622-4E48-9B5A-CAE3733CE3E4}" type="pres">
      <dgm:prSet presAssocID="{7EE3A96B-A419-41F5-A044-340AEE17B94C}" presName="hierChild4" presStyleCnt="0"/>
      <dgm:spPr/>
    </dgm:pt>
    <dgm:pt modelId="{48C26764-9C6E-4816-8FFE-E1959336AF1A}" type="pres">
      <dgm:prSet presAssocID="{7EE3A96B-A419-41F5-A044-340AEE17B94C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E147EC10-D955-4394-AEC6-51B8687C0EAB}" type="presOf" srcId="{31BA3CBB-EC7F-4030-882B-648850EA9212}" destId="{789FEB5F-44A5-4F47-BBF1-DA6DA83DBACF}" srcOrd="0" destOrd="0" presId="urn:microsoft.com/office/officeart/2005/8/layout/orgChart1"/>
    <dgm:cxn modelId="{757E51B2-6640-4BEC-9CC3-03686ED7412E}" type="presOf" srcId="{3FA3FAEA-D5AC-4783-9553-3407DCDF775A}" destId="{BEE5A311-3F12-4D56-B3D2-7A222F1EFF0C}" srcOrd="1" destOrd="0" presId="urn:microsoft.com/office/officeart/2005/8/layout/orgChart1"/>
    <dgm:cxn modelId="{C407DB81-ADD3-4C40-8C0A-DD14D6B8BC77}" type="presOf" srcId="{7EE3A96B-A419-41F5-A044-340AEE17B94C}" destId="{FEAD543F-7B46-4AF4-9886-BF40B6EB05AB}" srcOrd="1" destOrd="0" presId="urn:microsoft.com/office/officeart/2005/8/layout/orgChart1"/>
    <dgm:cxn modelId="{607CEE6F-D638-41F9-9E5C-2D9A12DDA9F2}" type="presOf" srcId="{B3435A5C-0B79-4E9F-8180-DBCC7E6B64DC}" destId="{9C814680-121F-4176-B5E6-4A8B1AA1E8E2}" srcOrd="1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D704CEE1-C453-447F-A984-7DFC0B391C9E}" type="presOf" srcId="{6F6B10C9-65CA-4828-90A1-37F57DB61D59}" destId="{9CFBE578-DD8E-48E7-B675-62C492642645}" srcOrd="0" destOrd="0" presId="urn:microsoft.com/office/officeart/2005/8/layout/orgChart1"/>
    <dgm:cxn modelId="{4631151E-E1D8-4E37-B9B7-65E089559A01}" type="presOf" srcId="{3490DDDA-CD06-456B-9BCD-247E30C31C7E}" destId="{EB02C4E1-F7E0-4065-9604-A7D7BFBD24CE}" srcOrd="1" destOrd="0" presId="urn:microsoft.com/office/officeart/2005/8/layout/orgChart1"/>
    <dgm:cxn modelId="{CBF4AA7B-E321-44FB-AA46-DBF469D44BE1}" type="presOf" srcId="{903C5AA8-5188-492B-8ECD-811EEDA697DF}" destId="{5C9D14CC-347D-4EA1-B835-64F6DAD285B2}" srcOrd="0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6A6B2E61-CD34-4EDB-B5D1-7B986CEC4EFB}" type="presOf" srcId="{CBA94E83-80AC-46D3-85B4-BF5B19AE9720}" destId="{579C7182-0B1D-4900-BEF2-8D12FC8D4D12}" srcOrd="0" destOrd="0" presId="urn:microsoft.com/office/officeart/2005/8/layout/orgChart1"/>
    <dgm:cxn modelId="{DC6322CB-D70F-4C66-A0AA-0D51E700F718}" srcId="{B3435A5C-0B79-4E9F-8180-DBCC7E6B64DC}" destId="{3490DDDA-CD06-456B-9BCD-247E30C31C7E}" srcOrd="0" destOrd="0" parTransId="{C5699C9E-DC4C-4C0B-9C20-C22927F47F3E}" sibTransId="{DD71070A-8390-4F2B-9405-472892B3C097}"/>
    <dgm:cxn modelId="{D9F2E89B-3D91-439E-85B2-540049302397}" type="presOf" srcId="{3FA3FAEA-D5AC-4783-9553-3407DCDF775A}" destId="{DB3974C4-D5B0-4844-B770-881257CC7586}" srcOrd="0" destOrd="0" presId="urn:microsoft.com/office/officeart/2005/8/layout/orgChart1"/>
    <dgm:cxn modelId="{2CE956A5-22DE-42AE-AC26-CDB9AB9404F5}" type="presOf" srcId="{7EE3A96B-A419-41F5-A044-340AEE17B94C}" destId="{BFEDFE31-3B5C-4CE9-BE97-C93DDCBE5C4E}" srcOrd="0" destOrd="0" presId="urn:microsoft.com/office/officeart/2005/8/layout/orgChart1"/>
    <dgm:cxn modelId="{E904D1D1-D91A-4D04-B3F0-92419B6C3333}" type="presOf" srcId="{6F6B10C9-65CA-4828-90A1-37F57DB61D59}" destId="{A97C0BF0-75ED-40D2-A100-5B9A250C6E36}" srcOrd="1" destOrd="0" presId="urn:microsoft.com/office/officeart/2005/8/layout/orgChart1"/>
    <dgm:cxn modelId="{0D12BFFE-F6F5-4860-BC9F-B197E7A47AD9}" srcId="{B3435A5C-0B79-4E9F-8180-DBCC7E6B64DC}" destId="{7EE3A96B-A419-41F5-A044-340AEE17B94C}" srcOrd="3" destOrd="0" parTransId="{903C5AA8-5188-492B-8ECD-811EEDA697DF}" sibTransId="{3D827B8D-DA91-4275-9C4A-5C1561A6B3D4}"/>
    <dgm:cxn modelId="{A4C4D047-991E-4E5C-A7C3-8C87359A6EF9}" type="presOf" srcId="{B3435A5C-0B79-4E9F-8180-DBCC7E6B64DC}" destId="{D1EE8BB8-9B49-430E-BCA3-482F425A11E6}" srcOrd="0" destOrd="0" presId="urn:microsoft.com/office/officeart/2005/8/layout/orgChart1"/>
    <dgm:cxn modelId="{E6B79ACE-D635-40D8-BEC6-BFBC370953EB}" type="presOf" srcId="{3490DDDA-CD06-456B-9BCD-247E30C31C7E}" destId="{3F152074-0C14-4B46-B21E-8261A9BE132D}" srcOrd="0" destOrd="0" presId="urn:microsoft.com/office/officeart/2005/8/layout/orgChart1"/>
    <dgm:cxn modelId="{48D3EB3C-D2DE-4D0B-95E2-2A8D700CA2E4}" type="presOf" srcId="{C5699C9E-DC4C-4C0B-9C20-C22927F47F3E}" destId="{C3E82466-3306-4557-96E4-6D97CED64D14}" srcOrd="0" destOrd="0" presId="urn:microsoft.com/office/officeart/2005/8/layout/orgChart1"/>
    <dgm:cxn modelId="{F27A0DE1-A897-4091-8EC5-6ECBE88EB977}" type="presOf" srcId="{AA404E0A-A352-40C9-A30E-F5C57393417A}" destId="{3E08AFD2-9320-4D7E-87D1-D2E74C53BDD4}" srcOrd="0" destOrd="0" presId="urn:microsoft.com/office/officeart/2005/8/layout/orgChart1"/>
    <dgm:cxn modelId="{033DBF70-4274-4CED-97DE-60963F9088B3}" srcId="{B3435A5C-0B79-4E9F-8180-DBCC7E6B64DC}" destId="{3FA3FAEA-D5AC-4783-9553-3407DCDF775A}" srcOrd="2" destOrd="0" parTransId="{31BA3CBB-EC7F-4030-882B-648850EA9212}" sibTransId="{23810FDA-C60D-42B8-9FC0-AD7584D34765}"/>
    <dgm:cxn modelId="{12E36833-19E5-436B-A70D-02E07DEDA1BE}" type="presParOf" srcId="{579C7182-0B1D-4900-BEF2-8D12FC8D4D12}" destId="{73BD3551-9573-4A51-B18A-A13C226A0299}" srcOrd="0" destOrd="0" presId="urn:microsoft.com/office/officeart/2005/8/layout/orgChart1"/>
    <dgm:cxn modelId="{25D83CDC-B0E4-40B1-B4A4-0034F5CCFA42}" type="presParOf" srcId="{73BD3551-9573-4A51-B18A-A13C226A0299}" destId="{01909518-E704-471F-9BB6-4802CE1D325F}" srcOrd="0" destOrd="0" presId="urn:microsoft.com/office/officeart/2005/8/layout/orgChart1"/>
    <dgm:cxn modelId="{6D351388-5AAC-47AC-A88E-4F05A1A3BCED}" type="presParOf" srcId="{01909518-E704-471F-9BB6-4802CE1D325F}" destId="{D1EE8BB8-9B49-430E-BCA3-482F425A11E6}" srcOrd="0" destOrd="0" presId="urn:microsoft.com/office/officeart/2005/8/layout/orgChart1"/>
    <dgm:cxn modelId="{6425B7D0-BFE0-439A-A63D-82BE7EF5577C}" type="presParOf" srcId="{01909518-E704-471F-9BB6-4802CE1D325F}" destId="{9C814680-121F-4176-B5E6-4A8B1AA1E8E2}" srcOrd="1" destOrd="0" presId="urn:microsoft.com/office/officeart/2005/8/layout/orgChart1"/>
    <dgm:cxn modelId="{511C1339-CB81-42E3-BF9D-8E79FD6F04CA}" type="presParOf" srcId="{73BD3551-9573-4A51-B18A-A13C226A0299}" destId="{40C1253F-DBB7-434F-A73B-CEEC416B14AE}" srcOrd="1" destOrd="0" presId="urn:microsoft.com/office/officeart/2005/8/layout/orgChart1"/>
    <dgm:cxn modelId="{2515FE5C-3A89-45B3-8613-419F713D5061}" type="presParOf" srcId="{40C1253F-DBB7-434F-A73B-CEEC416B14AE}" destId="{C3E82466-3306-4557-96E4-6D97CED64D14}" srcOrd="0" destOrd="0" presId="urn:microsoft.com/office/officeart/2005/8/layout/orgChart1"/>
    <dgm:cxn modelId="{E3BE8B12-33B3-4C77-B696-7A1C677A9272}" type="presParOf" srcId="{40C1253F-DBB7-434F-A73B-CEEC416B14AE}" destId="{F61D7DFC-70D2-4D92-B297-2BDA3F923D6C}" srcOrd="1" destOrd="0" presId="urn:microsoft.com/office/officeart/2005/8/layout/orgChart1"/>
    <dgm:cxn modelId="{5798AEB2-3248-4F66-8FB8-77DF3551CBFD}" type="presParOf" srcId="{F61D7DFC-70D2-4D92-B297-2BDA3F923D6C}" destId="{4CCA9932-8202-4157-9998-D5CED932ECBD}" srcOrd="0" destOrd="0" presId="urn:microsoft.com/office/officeart/2005/8/layout/orgChart1"/>
    <dgm:cxn modelId="{350F4254-1D93-4417-B45D-A1F12FF5A4DE}" type="presParOf" srcId="{4CCA9932-8202-4157-9998-D5CED932ECBD}" destId="{3F152074-0C14-4B46-B21E-8261A9BE132D}" srcOrd="0" destOrd="0" presId="urn:microsoft.com/office/officeart/2005/8/layout/orgChart1"/>
    <dgm:cxn modelId="{4C019EDD-D730-4AD1-8A41-A00CA2086603}" type="presParOf" srcId="{4CCA9932-8202-4157-9998-D5CED932ECBD}" destId="{EB02C4E1-F7E0-4065-9604-A7D7BFBD24CE}" srcOrd="1" destOrd="0" presId="urn:microsoft.com/office/officeart/2005/8/layout/orgChart1"/>
    <dgm:cxn modelId="{85450B89-6337-482A-A271-6344F59A123F}" type="presParOf" srcId="{F61D7DFC-70D2-4D92-B297-2BDA3F923D6C}" destId="{0793A2F7-0367-4F2E-ACA8-B5ECDC025492}" srcOrd="1" destOrd="0" presId="urn:microsoft.com/office/officeart/2005/8/layout/orgChart1"/>
    <dgm:cxn modelId="{F262B136-A3A6-46CA-B38F-83C721DBD653}" type="presParOf" srcId="{F61D7DFC-70D2-4D92-B297-2BDA3F923D6C}" destId="{901CCF5C-DE05-4020-917E-C43309407597}" srcOrd="2" destOrd="0" presId="urn:microsoft.com/office/officeart/2005/8/layout/orgChart1"/>
    <dgm:cxn modelId="{9258B5F2-75F8-4EF7-9532-3C90535520E7}" type="presParOf" srcId="{40C1253F-DBB7-434F-A73B-CEEC416B14AE}" destId="{3E08AFD2-9320-4D7E-87D1-D2E74C53BDD4}" srcOrd="2" destOrd="0" presId="urn:microsoft.com/office/officeart/2005/8/layout/orgChart1"/>
    <dgm:cxn modelId="{27FA1640-404E-472A-80A5-270294DD8B93}" type="presParOf" srcId="{40C1253F-DBB7-434F-A73B-CEEC416B14AE}" destId="{35360921-D811-4034-8019-5B5DFAE6FA8E}" srcOrd="3" destOrd="0" presId="urn:microsoft.com/office/officeart/2005/8/layout/orgChart1"/>
    <dgm:cxn modelId="{580632AA-A624-470E-A818-A15BE9E43D63}" type="presParOf" srcId="{35360921-D811-4034-8019-5B5DFAE6FA8E}" destId="{4D3834EF-4A89-418C-B5CB-4D1A51EBFE71}" srcOrd="0" destOrd="0" presId="urn:microsoft.com/office/officeart/2005/8/layout/orgChart1"/>
    <dgm:cxn modelId="{56B1D97E-0E84-4690-9302-4D191BFA5914}" type="presParOf" srcId="{4D3834EF-4A89-418C-B5CB-4D1A51EBFE71}" destId="{9CFBE578-DD8E-48E7-B675-62C492642645}" srcOrd="0" destOrd="0" presId="urn:microsoft.com/office/officeart/2005/8/layout/orgChart1"/>
    <dgm:cxn modelId="{AAE8CF1F-DD47-4586-ABCD-511072AB50D4}" type="presParOf" srcId="{4D3834EF-4A89-418C-B5CB-4D1A51EBFE71}" destId="{A97C0BF0-75ED-40D2-A100-5B9A250C6E36}" srcOrd="1" destOrd="0" presId="urn:microsoft.com/office/officeart/2005/8/layout/orgChart1"/>
    <dgm:cxn modelId="{1CEE9B2E-9D91-43B2-8889-F422CA23BAEF}" type="presParOf" srcId="{35360921-D811-4034-8019-5B5DFAE6FA8E}" destId="{EA15BE2C-B0C2-42D0-8059-714E29BD3021}" srcOrd="1" destOrd="0" presId="urn:microsoft.com/office/officeart/2005/8/layout/orgChart1"/>
    <dgm:cxn modelId="{69DA1C63-AA31-41FE-A6CE-0F2BFDC32EC9}" type="presParOf" srcId="{35360921-D811-4034-8019-5B5DFAE6FA8E}" destId="{5A9587E2-4654-49BE-935B-0B098A6ABB7B}" srcOrd="2" destOrd="0" presId="urn:microsoft.com/office/officeart/2005/8/layout/orgChart1"/>
    <dgm:cxn modelId="{0A28B5B1-F093-48DD-AA9A-0D6537EE1C1A}" type="presParOf" srcId="{40C1253F-DBB7-434F-A73B-CEEC416B14AE}" destId="{789FEB5F-44A5-4F47-BBF1-DA6DA83DBACF}" srcOrd="4" destOrd="0" presId="urn:microsoft.com/office/officeart/2005/8/layout/orgChart1"/>
    <dgm:cxn modelId="{ED4AAAD2-CF19-4281-A8C7-5324117CEABA}" type="presParOf" srcId="{40C1253F-DBB7-434F-A73B-CEEC416B14AE}" destId="{7E839CCD-1991-4162-A389-BF047F74BC30}" srcOrd="5" destOrd="0" presId="urn:microsoft.com/office/officeart/2005/8/layout/orgChart1"/>
    <dgm:cxn modelId="{7357B47D-71E0-4DB1-8C73-06DD84E5F7A0}" type="presParOf" srcId="{7E839CCD-1991-4162-A389-BF047F74BC30}" destId="{BAC9A626-381C-4C31-BC32-DDA890592712}" srcOrd="0" destOrd="0" presId="urn:microsoft.com/office/officeart/2005/8/layout/orgChart1"/>
    <dgm:cxn modelId="{75602E00-84AA-4102-A77D-AF82CF9338B7}" type="presParOf" srcId="{BAC9A626-381C-4C31-BC32-DDA890592712}" destId="{DB3974C4-D5B0-4844-B770-881257CC7586}" srcOrd="0" destOrd="0" presId="urn:microsoft.com/office/officeart/2005/8/layout/orgChart1"/>
    <dgm:cxn modelId="{281FD1D2-E39A-41D5-8D87-3A9800C667C3}" type="presParOf" srcId="{BAC9A626-381C-4C31-BC32-DDA890592712}" destId="{BEE5A311-3F12-4D56-B3D2-7A222F1EFF0C}" srcOrd="1" destOrd="0" presId="urn:microsoft.com/office/officeart/2005/8/layout/orgChart1"/>
    <dgm:cxn modelId="{C783CD4E-AFCB-4B5A-8C11-9B363A6C78F0}" type="presParOf" srcId="{7E839CCD-1991-4162-A389-BF047F74BC30}" destId="{17D45E48-7C3A-41C6-ABEC-885628A23EF6}" srcOrd="1" destOrd="0" presId="urn:microsoft.com/office/officeart/2005/8/layout/orgChart1"/>
    <dgm:cxn modelId="{A69B95ED-C56E-4EA5-83DA-2CE05FAA4548}" type="presParOf" srcId="{7E839CCD-1991-4162-A389-BF047F74BC30}" destId="{F4B5A421-038B-4906-91C8-5C1376AA7341}" srcOrd="2" destOrd="0" presId="urn:microsoft.com/office/officeart/2005/8/layout/orgChart1"/>
    <dgm:cxn modelId="{A5310747-5451-47BA-B6AF-BD2A75A3BBAE}" type="presParOf" srcId="{40C1253F-DBB7-434F-A73B-CEEC416B14AE}" destId="{5C9D14CC-347D-4EA1-B835-64F6DAD285B2}" srcOrd="6" destOrd="0" presId="urn:microsoft.com/office/officeart/2005/8/layout/orgChart1"/>
    <dgm:cxn modelId="{CC72212B-75DA-4C72-92B3-7B13259EBD0A}" type="presParOf" srcId="{40C1253F-DBB7-434F-A73B-CEEC416B14AE}" destId="{2E5EA1B3-68BB-4757-A405-DE6BC0D8E554}" srcOrd="7" destOrd="0" presId="urn:microsoft.com/office/officeart/2005/8/layout/orgChart1"/>
    <dgm:cxn modelId="{BF924AF1-DF5E-4003-8B6C-26CD4E034F55}" type="presParOf" srcId="{2E5EA1B3-68BB-4757-A405-DE6BC0D8E554}" destId="{E77148A5-28CB-46CE-BAEE-6FE9C3212A81}" srcOrd="0" destOrd="0" presId="urn:microsoft.com/office/officeart/2005/8/layout/orgChart1"/>
    <dgm:cxn modelId="{47545BD1-B141-4F40-A808-417A669AC1FB}" type="presParOf" srcId="{E77148A5-28CB-46CE-BAEE-6FE9C3212A81}" destId="{BFEDFE31-3B5C-4CE9-BE97-C93DDCBE5C4E}" srcOrd="0" destOrd="0" presId="urn:microsoft.com/office/officeart/2005/8/layout/orgChart1"/>
    <dgm:cxn modelId="{86509EBC-45D2-4AC6-86B7-B4479C43546A}" type="presParOf" srcId="{E77148A5-28CB-46CE-BAEE-6FE9C3212A81}" destId="{FEAD543F-7B46-4AF4-9886-BF40B6EB05AB}" srcOrd="1" destOrd="0" presId="urn:microsoft.com/office/officeart/2005/8/layout/orgChart1"/>
    <dgm:cxn modelId="{4B45DC26-ADE2-478B-895A-CE773BCFDEAE}" type="presParOf" srcId="{2E5EA1B3-68BB-4757-A405-DE6BC0D8E554}" destId="{314D79FC-7622-4E48-9B5A-CAE3733CE3E4}" srcOrd="1" destOrd="0" presId="urn:microsoft.com/office/officeart/2005/8/layout/orgChart1"/>
    <dgm:cxn modelId="{5B4309B6-CCEF-4A28-B5B1-F6FCE869F22B}" type="presParOf" srcId="{2E5EA1B3-68BB-4757-A405-DE6BC0D8E554}" destId="{48C26764-9C6E-4816-8FFE-E1959336AF1A}" srcOrd="2" destOrd="0" presId="urn:microsoft.com/office/officeart/2005/8/layout/orgChart1"/>
    <dgm:cxn modelId="{A8805099-D87E-4C7A-85D8-1A26F0B5D8CF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4400" b="1" dirty="0" smtClean="0"/>
            <a:t>Фазы экономического цикла</a:t>
          </a:r>
          <a:endParaRPr lang="ru-RU" sz="4400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3490DDDA-CD06-456B-9BCD-247E30C31C7E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4400" b="1" dirty="0" smtClean="0"/>
            <a:t>Подъем</a:t>
          </a:r>
          <a:endParaRPr lang="ru-RU" sz="4400" b="1" dirty="0"/>
        </a:p>
      </dgm:t>
    </dgm:pt>
    <dgm:pt modelId="{C5699C9E-DC4C-4C0B-9C20-C22927F47F3E}" type="parTrans" cxnId="{DC6322CB-D70F-4C66-A0AA-0D51E700F718}">
      <dgm:prSet/>
      <dgm:spPr/>
      <dgm:t>
        <a:bodyPr/>
        <a:lstStyle/>
        <a:p>
          <a:endParaRPr lang="ru-RU"/>
        </a:p>
      </dgm:t>
    </dgm:pt>
    <dgm:pt modelId="{DD71070A-8390-4F2B-9405-472892B3C097}" type="sibTrans" cxnId="{DC6322CB-D70F-4C66-A0AA-0D51E700F718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4400" b="1" dirty="0" smtClean="0"/>
            <a:t>Пик</a:t>
          </a:r>
          <a:endParaRPr lang="ru-RU" sz="44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3FA3FAEA-D5AC-4783-9553-3407DCDF775A}">
      <dgm:prSet custT="1"/>
      <dgm:spPr>
        <a:solidFill>
          <a:srgbClr val="00B050"/>
        </a:solidFill>
      </dgm:spPr>
      <dgm:t>
        <a:bodyPr/>
        <a:lstStyle/>
        <a:p>
          <a:r>
            <a:rPr lang="ru-RU" sz="4400" b="1" dirty="0" smtClean="0"/>
            <a:t>Спад</a:t>
          </a:r>
          <a:endParaRPr lang="ru-RU" sz="4400" b="1" dirty="0"/>
        </a:p>
      </dgm:t>
    </dgm:pt>
    <dgm:pt modelId="{31BA3CBB-EC7F-4030-882B-648850EA9212}" type="parTrans" cxnId="{033DBF70-4274-4CED-97DE-60963F9088B3}">
      <dgm:prSet/>
      <dgm:spPr/>
      <dgm:t>
        <a:bodyPr/>
        <a:lstStyle/>
        <a:p>
          <a:endParaRPr lang="ru-RU"/>
        </a:p>
      </dgm:t>
    </dgm:pt>
    <dgm:pt modelId="{23810FDA-C60D-42B8-9FC0-AD7584D34765}" type="sibTrans" cxnId="{033DBF70-4274-4CED-97DE-60963F9088B3}">
      <dgm:prSet/>
      <dgm:spPr/>
      <dgm:t>
        <a:bodyPr/>
        <a:lstStyle/>
        <a:p>
          <a:endParaRPr lang="ru-RU"/>
        </a:p>
      </dgm:t>
    </dgm:pt>
    <dgm:pt modelId="{7EE3A96B-A419-41F5-A044-340AEE17B94C}">
      <dgm:prSet custT="1"/>
      <dgm:spPr>
        <a:solidFill>
          <a:srgbClr val="00B050"/>
        </a:solidFill>
      </dgm:spPr>
      <dgm:t>
        <a:bodyPr/>
        <a:lstStyle/>
        <a:p>
          <a:r>
            <a:rPr lang="ru-RU" sz="4400" b="1" dirty="0" smtClean="0"/>
            <a:t>Дно</a:t>
          </a:r>
          <a:endParaRPr lang="ru-RU" sz="4400" b="1" dirty="0"/>
        </a:p>
      </dgm:t>
    </dgm:pt>
    <dgm:pt modelId="{903C5AA8-5188-492B-8ECD-811EEDA697DF}" type="parTrans" cxnId="{0D12BFFE-F6F5-4860-BC9F-B197E7A47AD9}">
      <dgm:prSet/>
      <dgm:spPr/>
      <dgm:t>
        <a:bodyPr/>
        <a:lstStyle/>
        <a:p>
          <a:endParaRPr lang="ru-RU"/>
        </a:p>
      </dgm:t>
    </dgm:pt>
    <dgm:pt modelId="{3D827B8D-DA91-4275-9C4A-5C1561A6B3D4}" type="sibTrans" cxnId="{0D12BFFE-F6F5-4860-BC9F-B197E7A47AD9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325784" custScaleY="4699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C3E82466-3306-4557-96E4-6D97CED64D14}" type="pres">
      <dgm:prSet presAssocID="{C5699C9E-DC4C-4C0B-9C20-C22927F47F3E}" presName="Name37" presStyleLbl="parChTrans1D2" presStyleIdx="0" presStyleCnt="4"/>
      <dgm:spPr/>
      <dgm:t>
        <a:bodyPr/>
        <a:lstStyle/>
        <a:p>
          <a:endParaRPr lang="ru-RU"/>
        </a:p>
      </dgm:t>
    </dgm:pt>
    <dgm:pt modelId="{F61D7DFC-70D2-4D92-B297-2BDA3F923D6C}" type="pres">
      <dgm:prSet presAssocID="{3490DDDA-CD06-456B-9BCD-247E30C31C7E}" presName="hierRoot2" presStyleCnt="0">
        <dgm:presLayoutVars>
          <dgm:hierBranch val="init"/>
        </dgm:presLayoutVars>
      </dgm:prSet>
      <dgm:spPr/>
    </dgm:pt>
    <dgm:pt modelId="{4CCA9932-8202-4157-9998-D5CED932ECBD}" type="pres">
      <dgm:prSet presAssocID="{3490DDDA-CD06-456B-9BCD-247E30C31C7E}" presName="rootComposite" presStyleCnt="0"/>
      <dgm:spPr/>
    </dgm:pt>
    <dgm:pt modelId="{3F152074-0C14-4B46-B21E-8261A9BE132D}" type="pres">
      <dgm:prSet presAssocID="{3490DDDA-CD06-456B-9BCD-247E30C31C7E}" presName="rootText" presStyleLbl="node2" presStyleIdx="0" presStyleCnt="4" custScaleX="215815" custScaleY="1487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02C4E1-F7E0-4065-9604-A7D7BFBD24CE}" type="pres">
      <dgm:prSet presAssocID="{3490DDDA-CD06-456B-9BCD-247E30C31C7E}" presName="rootConnector" presStyleLbl="node2" presStyleIdx="0" presStyleCnt="4"/>
      <dgm:spPr/>
      <dgm:t>
        <a:bodyPr/>
        <a:lstStyle/>
        <a:p>
          <a:endParaRPr lang="ru-RU"/>
        </a:p>
      </dgm:t>
    </dgm:pt>
    <dgm:pt modelId="{0793A2F7-0367-4F2E-ACA8-B5ECDC025492}" type="pres">
      <dgm:prSet presAssocID="{3490DDDA-CD06-456B-9BCD-247E30C31C7E}" presName="hierChild4" presStyleCnt="0"/>
      <dgm:spPr/>
    </dgm:pt>
    <dgm:pt modelId="{901CCF5C-DE05-4020-917E-C43309407597}" type="pres">
      <dgm:prSet presAssocID="{3490DDDA-CD06-456B-9BCD-247E30C31C7E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4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4" custScaleX="155769" custScaleY="1891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4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789FEB5F-44A5-4F47-BBF1-DA6DA83DBACF}" type="pres">
      <dgm:prSet presAssocID="{31BA3CBB-EC7F-4030-882B-648850EA9212}" presName="Name37" presStyleLbl="parChTrans1D2" presStyleIdx="2" presStyleCnt="4"/>
      <dgm:spPr/>
      <dgm:t>
        <a:bodyPr/>
        <a:lstStyle/>
        <a:p>
          <a:endParaRPr lang="ru-RU"/>
        </a:p>
      </dgm:t>
    </dgm:pt>
    <dgm:pt modelId="{7E839CCD-1991-4162-A389-BF047F74BC30}" type="pres">
      <dgm:prSet presAssocID="{3FA3FAEA-D5AC-4783-9553-3407DCDF775A}" presName="hierRoot2" presStyleCnt="0">
        <dgm:presLayoutVars>
          <dgm:hierBranch val="init"/>
        </dgm:presLayoutVars>
      </dgm:prSet>
      <dgm:spPr/>
    </dgm:pt>
    <dgm:pt modelId="{BAC9A626-381C-4C31-BC32-DDA890592712}" type="pres">
      <dgm:prSet presAssocID="{3FA3FAEA-D5AC-4783-9553-3407DCDF775A}" presName="rootComposite" presStyleCnt="0"/>
      <dgm:spPr/>
    </dgm:pt>
    <dgm:pt modelId="{DB3974C4-D5B0-4844-B770-881257CC7586}" type="pres">
      <dgm:prSet presAssocID="{3FA3FAEA-D5AC-4783-9553-3407DCDF775A}" presName="rootText" presStyleLbl="node2" presStyleIdx="2" presStyleCnt="4" custScaleX="174992" custScaleY="1388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E5A311-3F12-4D56-B3D2-7A222F1EFF0C}" type="pres">
      <dgm:prSet presAssocID="{3FA3FAEA-D5AC-4783-9553-3407DCDF775A}" presName="rootConnector" presStyleLbl="node2" presStyleIdx="2" presStyleCnt="4"/>
      <dgm:spPr/>
      <dgm:t>
        <a:bodyPr/>
        <a:lstStyle/>
        <a:p>
          <a:endParaRPr lang="ru-RU"/>
        </a:p>
      </dgm:t>
    </dgm:pt>
    <dgm:pt modelId="{17D45E48-7C3A-41C6-ABEC-885628A23EF6}" type="pres">
      <dgm:prSet presAssocID="{3FA3FAEA-D5AC-4783-9553-3407DCDF775A}" presName="hierChild4" presStyleCnt="0"/>
      <dgm:spPr/>
    </dgm:pt>
    <dgm:pt modelId="{F4B5A421-038B-4906-91C8-5C1376AA7341}" type="pres">
      <dgm:prSet presAssocID="{3FA3FAEA-D5AC-4783-9553-3407DCDF775A}" presName="hierChild5" presStyleCnt="0"/>
      <dgm:spPr/>
    </dgm:pt>
    <dgm:pt modelId="{5C9D14CC-347D-4EA1-B835-64F6DAD285B2}" type="pres">
      <dgm:prSet presAssocID="{903C5AA8-5188-492B-8ECD-811EEDA697DF}" presName="Name37" presStyleLbl="parChTrans1D2" presStyleIdx="3" presStyleCnt="4"/>
      <dgm:spPr/>
      <dgm:t>
        <a:bodyPr/>
        <a:lstStyle/>
        <a:p>
          <a:endParaRPr lang="ru-RU"/>
        </a:p>
      </dgm:t>
    </dgm:pt>
    <dgm:pt modelId="{2E5EA1B3-68BB-4757-A405-DE6BC0D8E554}" type="pres">
      <dgm:prSet presAssocID="{7EE3A96B-A419-41F5-A044-340AEE17B94C}" presName="hierRoot2" presStyleCnt="0">
        <dgm:presLayoutVars>
          <dgm:hierBranch val="init"/>
        </dgm:presLayoutVars>
      </dgm:prSet>
      <dgm:spPr/>
    </dgm:pt>
    <dgm:pt modelId="{E77148A5-28CB-46CE-BAEE-6FE9C3212A81}" type="pres">
      <dgm:prSet presAssocID="{7EE3A96B-A419-41F5-A044-340AEE17B94C}" presName="rootComposite" presStyleCnt="0"/>
      <dgm:spPr/>
    </dgm:pt>
    <dgm:pt modelId="{BFEDFE31-3B5C-4CE9-BE97-C93DDCBE5C4E}" type="pres">
      <dgm:prSet presAssocID="{7EE3A96B-A419-41F5-A044-340AEE17B94C}" presName="rootText" presStyleLbl="node2" presStyleIdx="3" presStyleCnt="4" custScaleX="162742" custScaleY="2004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AD543F-7B46-4AF4-9886-BF40B6EB05AB}" type="pres">
      <dgm:prSet presAssocID="{7EE3A96B-A419-41F5-A044-340AEE17B94C}" presName="rootConnector" presStyleLbl="node2" presStyleIdx="3" presStyleCnt="4"/>
      <dgm:spPr/>
      <dgm:t>
        <a:bodyPr/>
        <a:lstStyle/>
        <a:p>
          <a:endParaRPr lang="ru-RU"/>
        </a:p>
      </dgm:t>
    </dgm:pt>
    <dgm:pt modelId="{314D79FC-7622-4E48-9B5A-CAE3733CE3E4}" type="pres">
      <dgm:prSet presAssocID="{7EE3A96B-A419-41F5-A044-340AEE17B94C}" presName="hierChild4" presStyleCnt="0"/>
      <dgm:spPr/>
    </dgm:pt>
    <dgm:pt modelId="{48C26764-9C6E-4816-8FFE-E1959336AF1A}" type="pres">
      <dgm:prSet presAssocID="{7EE3A96B-A419-41F5-A044-340AEE17B94C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5031C85B-962C-42A1-98AE-703C80CB5783}" type="presOf" srcId="{31BA3CBB-EC7F-4030-882B-648850EA9212}" destId="{789FEB5F-44A5-4F47-BBF1-DA6DA83DBACF}" srcOrd="0" destOrd="0" presId="urn:microsoft.com/office/officeart/2005/8/layout/orgChart1"/>
    <dgm:cxn modelId="{A3562B65-CFBB-46F5-90B7-0B17C3C7F43A}" type="presOf" srcId="{903C5AA8-5188-492B-8ECD-811EEDA697DF}" destId="{5C9D14CC-347D-4EA1-B835-64F6DAD285B2}" srcOrd="0" destOrd="0" presId="urn:microsoft.com/office/officeart/2005/8/layout/orgChart1"/>
    <dgm:cxn modelId="{276D6B9E-C020-41C9-A437-5622E53C350F}" type="presOf" srcId="{B3435A5C-0B79-4E9F-8180-DBCC7E6B64DC}" destId="{9C814680-121F-4176-B5E6-4A8B1AA1E8E2}" srcOrd="1" destOrd="0" presId="urn:microsoft.com/office/officeart/2005/8/layout/orgChart1"/>
    <dgm:cxn modelId="{89F6DEE6-EE5F-4EB0-88F9-5AE9200BEF21}" type="presOf" srcId="{3490DDDA-CD06-456B-9BCD-247E30C31C7E}" destId="{EB02C4E1-F7E0-4065-9604-A7D7BFBD24CE}" srcOrd="1" destOrd="0" presId="urn:microsoft.com/office/officeart/2005/8/layout/orgChart1"/>
    <dgm:cxn modelId="{8B06FC64-A361-4426-8996-12D574DEB2F0}" type="presOf" srcId="{CBA94E83-80AC-46D3-85B4-BF5B19AE9720}" destId="{579C7182-0B1D-4900-BEF2-8D12FC8D4D12}" srcOrd="0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71D9C338-149C-4902-8BA6-3485CABDE370}" type="presOf" srcId="{B3435A5C-0B79-4E9F-8180-DBCC7E6B64DC}" destId="{D1EE8BB8-9B49-430E-BCA3-482F425A11E6}" srcOrd="0" destOrd="0" presId="urn:microsoft.com/office/officeart/2005/8/layout/orgChart1"/>
    <dgm:cxn modelId="{1909F07F-9C95-4D43-B540-C8FABBF556AB}" type="presOf" srcId="{AA404E0A-A352-40C9-A30E-F5C57393417A}" destId="{3E08AFD2-9320-4D7E-87D1-D2E74C53BDD4}" srcOrd="0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197229E0-D88C-495B-A8D1-D9EFB0029231}" type="presOf" srcId="{C5699C9E-DC4C-4C0B-9C20-C22927F47F3E}" destId="{C3E82466-3306-4557-96E4-6D97CED64D14}" srcOrd="0" destOrd="0" presId="urn:microsoft.com/office/officeart/2005/8/layout/orgChart1"/>
    <dgm:cxn modelId="{D5B2B2B4-B624-420B-A9F7-119FF32C2CBA}" type="presOf" srcId="{3FA3FAEA-D5AC-4783-9553-3407DCDF775A}" destId="{DB3974C4-D5B0-4844-B770-881257CC7586}" srcOrd="0" destOrd="0" presId="urn:microsoft.com/office/officeart/2005/8/layout/orgChart1"/>
    <dgm:cxn modelId="{8E17E82C-E46E-478D-8F50-2FC30CD0A326}" type="presOf" srcId="{7EE3A96B-A419-41F5-A044-340AEE17B94C}" destId="{FEAD543F-7B46-4AF4-9886-BF40B6EB05AB}" srcOrd="1" destOrd="0" presId="urn:microsoft.com/office/officeart/2005/8/layout/orgChart1"/>
    <dgm:cxn modelId="{D542A4BD-1789-4D4D-857D-599A95209EB1}" type="presOf" srcId="{3FA3FAEA-D5AC-4783-9553-3407DCDF775A}" destId="{BEE5A311-3F12-4D56-B3D2-7A222F1EFF0C}" srcOrd="1" destOrd="0" presId="urn:microsoft.com/office/officeart/2005/8/layout/orgChart1"/>
    <dgm:cxn modelId="{DC6322CB-D70F-4C66-A0AA-0D51E700F718}" srcId="{B3435A5C-0B79-4E9F-8180-DBCC7E6B64DC}" destId="{3490DDDA-CD06-456B-9BCD-247E30C31C7E}" srcOrd="0" destOrd="0" parTransId="{C5699C9E-DC4C-4C0B-9C20-C22927F47F3E}" sibTransId="{DD71070A-8390-4F2B-9405-472892B3C097}"/>
    <dgm:cxn modelId="{C672FF75-B71E-41A9-9F5F-174B00993A26}" type="presOf" srcId="{6F6B10C9-65CA-4828-90A1-37F57DB61D59}" destId="{9CFBE578-DD8E-48E7-B675-62C492642645}" srcOrd="0" destOrd="0" presId="urn:microsoft.com/office/officeart/2005/8/layout/orgChart1"/>
    <dgm:cxn modelId="{625D28D4-A1CD-4689-B2EA-B2EED07EA568}" type="presOf" srcId="{7EE3A96B-A419-41F5-A044-340AEE17B94C}" destId="{BFEDFE31-3B5C-4CE9-BE97-C93DDCBE5C4E}" srcOrd="0" destOrd="0" presId="urn:microsoft.com/office/officeart/2005/8/layout/orgChart1"/>
    <dgm:cxn modelId="{0D12BFFE-F6F5-4860-BC9F-B197E7A47AD9}" srcId="{B3435A5C-0B79-4E9F-8180-DBCC7E6B64DC}" destId="{7EE3A96B-A419-41F5-A044-340AEE17B94C}" srcOrd="3" destOrd="0" parTransId="{903C5AA8-5188-492B-8ECD-811EEDA697DF}" sibTransId="{3D827B8D-DA91-4275-9C4A-5C1561A6B3D4}"/>
    <dgm:cxn modelId="{93D96A58-F274-4214-A950-86719D3E26F3}" type="presOf" srcId="{6F6B10C9-65CA-4828-90A1-37F57DB61D59}" destId="{A97C0BF0-75ED-40D2-A100-5B9A250C6E36}" srcOrd="1" destOrd="0" presId="urn:microsoft.com/office/officeart/2005/8/layout/orgChart1"/>
    <dgm:cxn modelId="{D43907FD-A231-4B03-93FC-B6822CA33910}" type="presOf" srcId="{3490DDDA-CD06-456B-9BCD-247E30C31C7E}" destId="{3F152074-0C14-4B46-B21E-8261A9BE132D}" srcOrd="0" destOrd="0" presId="urn:microsoft.com/office/officeart/2005/8/layout/orgChart1"/>
    <dgm:cxn modelId="{033DBF70-4274-4CED-97DE-60963F9088B3}" srcId="{B3435A5C-0B79-4E9F-8180-DBCC7E6B64DC}" destId="{3FA3FAEA-D5AC-4783-9553-3407DCDF775A}" srcOrd="2" destOrd="0" parTransId="{31BA3CBB-EC7F-4030-882B-648850EA9212}" sibTransId="{23810FDA-C60D-42B8-9FC0-AD7584D34765}"/>
    <dgm:cxn modelId="{EF1BB5AA-45CE-48F4-92DF-67B5096C3862}" type="presParOf" srcId="{579C7182-0B1D-4900-BEF2-8D12FC8D4D12}" destId="{73BD3551-9573-4A51-B18A-A13C226A0299}" srcOrd="0" destOrd="0" presId="urn:microsoft.com/office/officeart/2005/8/layout/orgChart1"/>
    <dgm:cxn modelId="{DDAC6A24-FC12-4A19-9E05-D8A2A6C72EDF}" type="presParOf" srcId="{73BD3551-9573-4A51-B18A-A13C226A0299}" destId="{01909518-E704-471F-9BB6-4802CE1D325F}" srcOrd="0" destOrd="0" presId="urn:microsoft.com/office/officeart/2005/8/layout/orgChart1"/>
    <dgm:cxn modelId="{0448DC57-6A33-4E6D-9278-293E5A1C9DC6}" type="presParOf" srcId="{01909518-E704-471F-9BB6-4802CE1D325F}" destId="{D1EE8BB8-9B49-430E-BCA3-482F425A11E6}" srcOrd="0" destOrd="0" presId="urn:microsoft.com/office/officeart/2005/8/layout/orgChart1"/>
    <dgm:cxn modelId="{FC4FCA56-4788-433A-829B-3E22AF0EF158}" type="presParOf" srcId="{01909518-E704-471F-9BB6-4802CE1D325F}" destId="{9C814680-121F-4176-B5E6-4A8B1AA1E8E2}" srcOrd="1" destOrd="0" presId="urn:microsoft.com/office/officeart/2005/8/layout/orgChart1"/>
    <dgm:cxn modelId="{61B6932A-95C0-4EC1-9744-5046F79F24CB}" type="presParOf" srcId="{73BD3551-9573-4A51-B18A-A13C226A0299}" destId="{40C1253F-DBB7-434F-A73B-CEEC416B14AE}" srcOrd="1" destOrd="0" presId="urn:microsoft.com/office/officeart/2005/8/layout/orgChart1"/>
    <dgm:cxn modelId="{2237F91E-36AC-4C60-982A-D30088390570}" type="presParOf" srcId="{40C1253F-DBB7-434F-A73B-CEEC416B14AE}" destId="{C3E82466-3306-4557-96E4-6D97CED64D14}" srcOrd="0" destOrd="0" presId="urn:microsoft.com/office/officeart/2005/8/layout/orgChart1"/>
    <dgm:cxn modelId="{FA99AC5E-A685-44CB-A6D5-3A5A20865DFA}" type="presParOf" srcId="{40C1253F-DBB7-434F-A73B-CEEC416B14AE}" destId="{F61D7DFC-70D2-4D92-B297-2BDA3F923D6C}" srcOrd="1" destOrd="0" presId="urn:microsoft.com/office/officeart/2005/8/layout/orgChart1"/>
    <dgm:cxn modelId="{5A7FD7B0-90DD-4ECE-A216-7D9E5065A432}" type="presParOf" srcId="{F61D7DFC-70D2-4D92-B297-2BDA3F923D6C}" destId="{4CCA9932-8202-4157-9998-D5CED932ECBD}" srcOrd="0" destOrd="0" presId="urn:microsoft.com/office/officeart/2005/8/layout/orgChart1"/>
    <dgm:cxn modelId="{5278CEEA-7667-410C-81D9-6C0C6F35FE5D}" type="presParOf" srcId="{4CCA9932-8202-4157-9998-D5CED932ECBD}" destId="{3F152074-0C14-4B46-B21E-8261A9BE132D}" srcOrd="0" destOrd="0" presId="urn:microsoft.com/office/officeart/2005/8/layout/orgChart1"/>
    <dgm:cxn modelId="{A3DE18D1-2F7F-4D5A-AE28-E6063F129719}" type="presParOf" srcId="{4CCA9932-8202-4157-9998-D5CED932ECBD}" destId="{EB02C4E1-F7E0-4065-9604-A7D7BFBD24CE}" srcOrd="1" destOrd="0" presId="urn:microsoft.com/office/officeart/2005/8/layout/orgChart1"/>
    <dgm:cxn modelId="{DC1CC939-7766-4716-A6B2-8A8BAE9C34B4}" type="presParOf" srcId="{F61D7DFC-70D2-4D92-B297-2BDA3F923D6C}" destId="{0793A2F7-0367-4F2E-ACA8-B5ECDC025492}" srcOrd="1" destOrd="0" presId="urn:microsoft.com/office/officeart/2005/8/layout/orgChart1"/>
    <dgm:cxn modelId="{4205A1EE-4A16-43ED-92BC-0B10AC3F8C48}" type="presParOf" srcId="{F61D7DFC-70D2-4D92-B297-2BDA3F923D6C}" destId="{901CCF5C-DE05-4020-917E-C43309407597}" srcOrd="2" destOrd="0" presId="urn:microsoft.com/office/officeart/2005/8/layout/orgChart1"/>
    <dgm:cxn modelId="{E95BDF07-31BC-43D6-8AD7-C3F21C0B9442}" type="presParOf" srcId="{40C1253F-DBB7-434F-A73B-CEEC416B14AE}" destId="{3E08AFD2-9320-4D7E-87D1-D2E74C53BDD4}" srcOrd="2" destOrd="0" presId="urn:microsoft.com/office/officeart/2005/8/layout/orgChart1"/>
    <dgm:cxn modelId="{789B752A-0926-43DC-B930-3A2527131675}" type="presParOf" srcId="{40C1253F-DBB7-434F-A73B-CEEC416B14AE}" destId="{35360921-D811-4034-8019-5B5DFAE6FA8E}" srcOrd="3" destOrd="0" presId="urn:microsoft.com/office/officeart/2005/8/layout/orgChart1"/>
    <dgm:cxn modelId="{A957D190-33CF-4BCB-A5AD-00EE3FCEBE42}" type="presParOf" srcId="{35360921-D811-4034-8019-5B5DFAE6FA8E}" destId="{4D3834EF-4A89-418C-B5CB-4D1A51EBFE71}" srcOrd="0" destOrd="0" presId="urn:microsoft.com/office/officeart/2005/8/layout/orgChart1"/>
    <dgm:cxn modelId="{4398FD30-A844-45B0-9FE9-99422C6D28B6}" type="presParOf" srcId="{4D3834EF-4A89-418C-B5CB-4D1A51EBFE71}" destId="{9CFBE578-DD8E-48E7-B675-62C492642645}" srcOrd="0" destOrd="0" presId="urn:microsoft.com/office/officeart/2005/8/layout/orgChart1"/>
    <dgm:cxn modelId="{69491C5D-A132-4AAA-911F-205F083248A7}" type="presParOf" srcId="{4D3834EF-4A89-418C-B5CB-4D1A51EBFE71}" destId="{A97C0BF0-75ED-40D2-A100-5B9A250C6E36}" srcOrd="1" destOrd="0" presId="urn:microsoft.com/office/officeart/2005/8/layout/orgChart1"/>
    <dgm:cxn modelId="{019841F5-AF79-4350-A880-E768CFB90101}" type="presParOf" srcId="{35360921-D811-4034-8019-5B5DFAE6FA8E}" destId="{EA15BE2C-B0C2-42D0-8059-714E29BD3021}" srcOrd="1" destOrd="0" presId="urn:microsoft.com/office/officeart/2005/8/layout/orgChart1"/>
    <dgm:cxn modelId="{AB80A5F6-46A5-49AC-AEF0-C4DD93E45DF5}" type="presParOf" srcId="{35360921-D811-4034-8019-5B5DFAE6FA8E}" destId="{5A9587E2-4654-49BE-935B-0B098A6ABB7B}" srcOrd="2" destOrd="0" presId="urn:microsoft.com/office/officeart/2005/8/layout/orgChart1"/>
    <dgm:cxn modelId="{6EEABC61-36DF-4260-9EC7-6EBF526A5706}" type="presParOf" srcId="{40C1253F-DBB7-434F-A73B-CEEC416B14AE}" destId="{789FEB5F-44A5-4F47-BBF1-DA6DA83DBACF}" srcOrd="4" destOrd="0" presId="urn:microsoft.com/office/officeart/2005/8/layout/orgChart1"/>
    <dgm:cxn modelId="{DA660A78-05E7-4FFE-85AE-680262F168CA}" type="presParOf" srcId="{40C1253F-DBB7-434F-A73B-CEEC416B14AE}" destId="{7E839CCD-1991-4162-A389-BF047F74BC30}" srcOrd="5" destOrd="0" presId="urn:microsoft.com/office/officeart/2005/8/layout/orgChart1"/>
    <dgm:cxn modelId="{D4D1B918-6E32-4A3D-9BD0-DBA2634C131B}" type="presParOf" srcId="{7E839CCD-1991-4162-A389-BF047F74BC30}" destId="{BAC9A626-381C-4C31-BC32-DDA890592712}" srcOrd="0" destOrd="0" presId="urn:microsoft.com/office/officeart/2005/8/layout/orgChart1"/>
    <dgm:cxn modelId="{FE2F58E3-8291-4CB7-BBB4-9C9E47B4F9C0}" type="presParOf" srcId="{BAC9A626-381C-4C31-BC32-DDA890592712}" destId="{DB3974C4-D5B0-4844-B770-881257CC7586}" srcOrd="0" destOrd="0" presId="urn:microsoft.com/office/officeart/2005/8/layout/orgChart1"/>
    <dgm:cxn modelId="{D9B7E571-D18A-47B7-A376-62236C57E272}" type="presParOf" srcId="{BAC9A626-381C-4C31-BC32-DDA890592712}" destId="{BEE5A311-3F12-4D56-B3D2-7A222F1EFF0C}" srcOrd="1" destOrd="0" presId="urn:microsoft.com/office/officeart/2005/8/layout/orgChart1"/>
    <dgm:cxn modelId="{1A47A1F8-33FD-45AF-8192-F1C114C6E7A2}" type="presParOf" srcId="{7E839CCD-1991-4162-A389-BF047F74BC30}" destId="{17D45E48-7C3A-41C6-ABEC-885628A23EF6}" srcOrd="1" destOrd="0" presId="urn:microsoft.com/office/officeart/2005/8/layout/orgChart1"/>
    <dgm:cxn modelId="{218DACF5-544E-4F5F-8048-06E214C96582}" type="presParOf" srcId="{7E839CCD-1991-4162-A389-BF047F74BC30}" destId="{F4B5A421-038B-4906-91C8-5C1376AA7341}" srcOrd="2" destOrd="0" presId="urn:microsoft.com/office/officeart/2005/8/layout/orgChart1"/>
    <dgm:cxn modelId="{6122BE1A-4C40-4B31-9F3C-FAF6CB90B42F}" type="presParOf" srcId="{40C1253F-DBB7-434F-A73B-CEEC416B14AE}" destId="{5C9D14CC-347D-4EA1-B835-64F6DAD285B2}" srcOrd="6" destOrd="0" presId="urn:microsoft.com/office/officeart/2005/8/layout/orgChart1"/>
    <dgm:cxn modelId="{3E7230CF-C3C2-4511-99E8-890A3BC883C1}" type="presParOf" srcId="{40C1253F-DBB7-434F-A73B-CEEC416B14AE}" destId="{2E5EA1B3-68BB-4757-A405-DE6BC0D8E554}" srcOrd="7" destOrd="0" presId="urn:microsoft.com/office/officeart/2005/8/layout/orgChart1"/>
    <dgm:cxn modelId="{2C1C70AA-32E5-41DE-875D-9A05F5AE6FEB}" type="presParOf" srcId="{2E5EA1B3-68BB-4757-A405-DE6BC0D8E554}" destId="{E77148A5-28CB-46CE-BAEE-6FE9C3212A81}" srcOrd="0" destOrd="0" presId="urn:microsoft.com/office/officeart/2005/8/layout/orgChart1"/>
    <dgm:cxn modelId="{7707B3D9-6B8C-4FFA-9F26-366446EFAD95}" type="presParOf" srcId="{E77148A5-28CB-46CE-BAEE-6FE9C3212A81}" destId="{BFEDFE31-3B5C-4CE9-BE97-C93DDCBE5C4E}" srcOrd="0" destOrd="0" presId="urn:microsoft.com/office/officeart/2005/8/layout/orgChart1"/>
    <dgm:cxn modelId="{7B340D3E-C5A0-4156-B5F9-7E0193348F9E}" type="presParOf" srcId="{E77148A5-28CB-46CE-BAEE-6FE9C3212A81}" destId="{FEAD543F-7B46-4AF4-9886-BF40B6EB05AB}" srcOrd="1" destOrd="0" presId="urn:microsoft.com/office/officeart/2005/8/layout/orgChart1"/>
    <dgm:cxn modelId="{3EE9F060-3787-4C2F-8B47-C0D10B7BC736}" type="presParOf" srcId="{2E5EA1B3-68BB-4757-A405-DE6BC0D8E554}" destId="{314D79FC-7622-4E48-9B5A-CAE3733CE3E4}" srcOrd="1" destOrd="0" presId="urn:microsoft.com/office/officeart/2005/8/layout/orgChart1"/>
    <dgm:cxn modelId="{8BB3EC14-6382-491B-AD55-5743B934C8C2}" type="presParOf" srcId="{2E5EA1B3-68BB-4757-A405-DE6BC0D8E554}" destId="{48C26764-9C6E-4816-8FFE-E1959336AF1A}" srcOrd="2" destOrd="0" presId="urn:microsoft.com/office/officeart/2005/8/layout/orgChart1"/>
    <dgm:cxn modelId="{BCE5E0CA-6B4A-418D-BCDC-6E9CC007C4FE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/>
      <dgm:spPr/>
      <dgm:t>
        <a:bodyPr/>
        <a:lstStyle/>
        <a:p>
          <a:r>
            <a:rPr lang="ru-RU" b="1" dirty="0" smtClean="0"/>
            <a:t>Направления внешнеторговой политики</a:t>
          </a:r>
          <a:endParaRPr lang="ru-RU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/>
      <dgm:t>
        <a:bodyPr/>
        <a:lstStyle/>
        <a:p>
          <a:r>
            <a:rPr lang="ru-RU" sz="4500" b="1" dirty="0" smtClean="0"/>
            <a:t>?</a:t>
          </a:r>
          <a:endParaRPr lang="ru-RU" sz="45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CC3B0E5D-815C-4BBF-AD0F-16FE3D3B851A}">
      <dgm:prSet/>
      <dgm:spPr/>
      <dgm:t>
        <a:bodyPr/>
        <a:lstStyle/>
        <a:p>
          <a:r>
            <a:rPr lang="ru-RU" b="1" dirty="0" smtClean="0"/>
            <a:t>?</a:t>
          </a:r>
          <a:endParaRPr lang="ru-RU" b="1" dirty="0"/>
        </a:p>
      </dgm:t>
    </dgm:pt>
    <dgm:pt modelId="{AF9DCF03-4D56-4E7B-8CB5-8B78D1A13339}" type="parTrans" cxnId="{65C518E5-3CF1-4A1E-9715-C6FE3566A6C4}">
      <dgm:prSet/>
      <dgm:spPr/>
      <dgm:t>
        <a:bodyPr/>
        <a:lstStyle/>
        <a:p>
          <a:endParaRPr lang="ru-RU"/>
        </a:p>
      </dgm:t>
    </dgm:pt>
    <dgm:pt modelId="{A087BEA6-5184-403E-9876-7D5FEE1FC641}" type="sibTrans" cxnId="{65C518E5-3CF1-4A1E-9715-C6FE3566A6C4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202581" custScaleY="73063" custLinFactNeighborX="-3770" custLinFactNeighborY="-249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60532D88-F695-48B1-93F8-DAACBB8622FD}" type="pres">
      <dgm:prSet presAssocID="{AF9DCF03-4D56-4E7B-8CB5-8B78D1A13339}" presName="Name37" presStyleLbl="parChTrans1D2" presStyleIdx="0" presStyleCnt="2"/>
      <dgm:spPr/>
      <dgm:t>
        <a:bodyPr/>
        <a:lstStyle/>
        <a:p>
          <a:endParaRPr lang="ru-RU"/>
        </a:p>
      </dgm:t>
    </dgm:pt>
    <dgm:pt modelId="{843040BE-B4A0-4BD5-AAEB-F27F23BE11EE}" type="pres">
      <dgm:prSet presAssocID="{CC3B0E5D-815C-4BBF-AD0F-16FE3D3B851A}" presName="hierRoot2" presStyleCnt="0">
        <dgm:presLayoutVars>
          <dgm:hierBranch val="init"/>
        </dgm:presLayoutVars>
      </dgm:prSet>
      <dgm:spPr/>
    </dgm:pt>
    <dgm:pt modelId="{6A7991DF-2CD5-4B0B-BADB-4BC1E36778F2}" type="pres">
      <dgm:prSet presAssocID="{CC3B0E5D-815C-4BBF-AD0F-16FE3D3B851A}" presName="rootComposite" presStyleCnt="0"/>
      <dgm:spPr/>
    </dgm:pt>
    <dgm:pt modelId="{2892E2C9-0B59-44B5-8595-C69C1E9EBBA6}" type="pres">
      <dgm:prSet presAssocID="{CC3B0E5D-815C-4BBF-AD0F-16FE3D3B851A}" presName="rootText" presStyleLbl="node2" presStyleIdx="0" presStyleCnt="2" custScaleY="876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A2F735-7C6C-472F-A77C-E9BA1670BA16}" type="pres">
      <dgm:prSet presAssocID="{CC3B0E5D-815C-4BBF-AD0F-16FE3D3B851A}" presName="rootConnector" presStyleLbl="node2" presStyleIdx="0" presStyleCnt="2"/>
      <dgm:spPr/>
      <dgm:t>
        <a:bodyPr/>
        <a:lstStyle/>
        <a:p>
          <a:endParaRPr lang="ru-RU"/>
        </a:p>
      </dgm:t>
    </dgm:pt>
    <dgm:pt modelId="{5F3BD82A-BC3E-4C56-AFB0-E6A658189BCF}" type="pres">
      <dgm:prSet presAssocID="{CC3B0E5D-815C-4BBF-AD0F-16FE3D3B851A}" presName="hierChild4" presStyleCnt="0"/>
      <dgm:spPr/>
    </dgm:pt>
    <dgm:pt modelId="{5A9E15B7-413C-4470-9D23-9C361EB0EC4E}" type="pres">
      <dgm:prSet presAssocID="{CC3B0E5D-815C-4BBF-AD0F-16FE3D3B851A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2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2" custScaleX="107488" custScaleY="873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2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3692E952-717A-469E-9217-05743071CB01}" type="presOf" srcId="{CBA94E83-80AC-46D3-85B4-BF5B19AE9720}" destId="{579C7182-0B1D-4900-BEF2-8D12FC8D4D12}" srcOrd="0" destOrd="0" presId="urn:microsoft.com/office/officeart/2005/8/layout/orgChart1"/>
    <dgm:cxn modelId="{C613A582-5B26-49EE-A245-1DB2C9ABE97E}" type="presOf" srcId="{6F6B10C9-65CA-4828-90A1-37F57DB61D59}" destId="{9CFBE578-DD8E-48E7-B675-62C492642645}" srcOrd="0" destOrd="0" presId="urn:microsoft.com/office/officeart/2005/8/layout/orgChart1"/>
    <dgm:cxn modelId="{250F1178-31B2-4EF2-8236-242F46236E96}" type="presOf" srcId="{AA404E0A-A352-40C9-A30E-F5C57393417A}" destId="{3E08AFD2-9320-4D7E-87D1-D2E74C53BDD4}" srcOrd="0" destOrd="0" presId="urn:microsoft.com/office/officeart/2005/8/layout/orgChart1"/>
    <dgm:cxn modelId="{7D94FB34-CC78-401E-B433-BAAE7AAA0B3B}" type="presOf" srcId="{CC3B0E5D-815C-4BBF-AD0F-16FE3D3B851A}" destId="{2892E2C9-0B59-44B5-8595-C69C1E9EBBA6}" srcOrd="0" destOrd="0" presId="urn:microsoft.com/office/officeart/2005/8/layout/orgChart1"/>
    <dgm:cxn modelId="{65C518E5-3CF1-4A1E-9715-C6FE3566A6C4}" srcId="{B3435A5C-0B79-4E9F-8180-DBCC7E6B64DC}" destId="{CC3B0E5D-815C-4BBF-AD0F-16FE3D3B851A}" srcOrd="0" destOrd="0" parTransId="{AF9DCF03-4D56-4E7B-8CB5-8B78D1A13339}" sibTransId="{A087BEA6-5184-403E-9876-7D5FEE1FC641}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7B243172-49CF-40B1-BC71-344967E449EE}" type="presOf" srcId="{CC3B0E5D-815C-4BBF-AD0F-16FE3D3B851A}" destId="{7AA2F735-7C6C-472F-A77C-E9BA1670BA16}" srcOrd="1" destOrd="0" presId="urn:microsoft.com/office/officeart/2005/8/layout/orgChart1"/>
    <dgm:cxn modelId="{008A6162-1910-4931-A0FD-75D89AC7F446}" type="presOf" srcId="{AF9DCF03-4D56-4E7B-8CB5-8B78D1A13339}" destId="{60532D88-F695-48B1-93F8-DAACBB8622FD}" srcOrd="0" destOrd="0" presId="urn:microsoft.com/office/officeart/2005/8/layout/orgChart1"/>
    <dgm:cxn modelId="{4BE9C461-ABE5-4F14-AEC5-B912E7997340}" type="presOf" srcId="{6F6B10C9-65CA-4828-90A1-37F57DB61D59}" destId="{A97C0BF0-75ED-40D2-A100-5B9A250C6E36}" srcOrd="1" destOrd="0" presId="urn:microsoft.com/office/officeart/2005/8/layout/orgChart1"/>
    <dgm:cxn modelId="{0740F226-30CB-424E-AD5D-F99C40378433}" type="presOf" srcId="{B3435A5C-0B79-4E9F-8180-DBCC7E6B64DC}" destId="{9C814680-121F-4176-B5E6-4A8B1AA1E8E2}" srcOrd="1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A125A0C3-AF19-474D-9C2E-5B14FCC1BD57}" type="presOf" srcId="{B3435A5C-0B79-4E9F-8180-DBCC7E6B64DC}" destId="{D1EE8BB8-9B49-430E-BCA3-482F425A11E6}" srcOrd="0" destOrd="0" presId="urn:microsoft.com/office/officeart/2005/8/layout/orgChart1"/>
    <dgm:cxn modelId="{6A752E5C-00FC-44F5-A278-EAABA8E2535A}" type="presParOf" srcId="{579C7182-0B1D-4900-BEF2-8D12FC8D4D12}" destId="{73BD3551-9573-4A51-B18A-A13C226A0299}" srcOrd="0" destOrd="0" presId="urn:microsoft.com/office/officeart/2005/8/layout/orgChart1"/>
    <dgm:cxn modelId="{E6838025-2757-4852-A5F5-B4B94C8502D4}" type="presParOf" srcId="{73BD3551-9573-4A51-B18A-A13C226A0299}" destId="{01909518-E704-471F-9BB6-4802CE1D325F}" srcOrd="0" destOrd="0" presId="urn:microsoft.com/office/officeart/2005/8/layout/orgChart1"/>
    <dgm:cxn modelId="{D80EEC73-209C-494D-9C68-279D8593DA4A}" type="presParOf" srcId="{01909518-E704-471F-9BB6-4802CE1D325F}" destId="{D1EE8BB8-9B49-430E-BCA3-482F425A11E6}" srcOrd="0" destOrd="0" presId="urn:microsoft.com/office/officeart/2005/8/layout/orgChart1"/>
    <dgm:cxn modelId="{AE07766A-7D67-4CE6-86D3-6E96D8B29916}" type="presParOf" srcId="{01909518-E704-471F-9BB6-4802CE1D325F}" destId="{9C814680-121F-4176-B5E6-4A8B1AA1E8E2}" srcOrd="1" destOrd="0" presId="urn:microsoft.com/office/officeart/2005/8/layout/orgChart1"/>
    <dgm:cxn modelId="{2ACFE596-28C4-4779-A358-700CEC2DB6BC}" type="presParOf" srcId="{73BD3551-9573-4A51-B18A-A13C226A0299}" destId="{40C1253F-DBB7-434F-A73B-CEEC416B14AE}" srcOrd="1" destOrd="0" presId="urn:microsoft.com/office/officeart/2005/8/layout/orgChart1"/>
    <dgm:cxn modelId="{F5AF5408-A851-45C3-9B8A-A201F3AD6296}" type="presParOf" srcId="{40C1253F-DBB7-434F-A73B-CEEC416B14AE}" destId="{60532D88-F695-48B1-93F8-DAACBB8622FD}" srcOrd="0" destOrd="0" presId="urn:microsoft.com/office/officeart/2005/8/layout/orgChart1"/>
    <dgm:cxn modelId="{7F272863-124F-444F-9554-36B0D2FA165B}" type="presParOf" srcId="{40C1253F-DBB7-434F-A73B-CEEC416B14AE}" destId="{843040BE-B4A0-4BD5-AAEB-F27F23BE11EE}" srcOrd="1" destOrd="0" presId="urn:microsoft.com/office/officeart/2005/8/layout/orgChart1"/>
    <dgm:cxn modelId="{565326FF-9C88-4905-8407-CB85D664B180}" type="presParOf" srcId="{843040BE-B4A0-4BD5-AAEB-F27F23BE11EE}" destId="{6A7991DF-2CD5-4B0B-BADB-4BC1E36778F2}" srcOrd="0" destOrd="0" presId="urn:microsoft.com/office/officeart/2005/8/layout/orgChart1"/>
    <dgm:cxn modelId="{63B9541D-6264-4FA9-BE23-94B253445918}" type="presParOf" srcId="{6A7991DF-2CD5-4B0B-BADB-4BC1E36778F2}" destId="{2892E2C9-0B59-44B5-8595-C69C1E9EBBA6}" srcOrd="0" destOrd="0" presId="urn:microsoft.com/office/officeart/2005/8/layout/orgChart1"/>
    <dgm:cxn modelId="{106F5B3C-681B-417D-9365-446A8C41EA92}" type="presParOf" srcId="{6A7991DF-2CD5-4B0B-BADB-4BC1E36778F2}" destId="{7AA2F735-7C6C-472F-A77C-E9BA1670BA16}" srcOrd="1" destOrd="0" presId="urn:microsoft.com/office/officeart/2005/8/layout/orgChart1"/>
    <dgm:cxn modelId="{72EEE3C7-7132-476B-B586-F02BA6D772A4}" type="presParOf" srcId="{843040BE-B4A0-4BD5-AAEB-F27F23BE11EE}" destId="{5F3BD82A-BC3E-4C56-AFB0-E6A658189BCF}" srcOrd="1" destOrd="0" presId="urn:microsoft.com/office/officeart/2005/8/layout/orgChart1"/>
    <dgm:cxn modelId="{6760EEFA-B3CA-4991-97BA-8C1C5D2FABCB}" type="presParOf" srcId="{843040BE-B4A0-4BD5-AAEB-F27F23BE11EE}" destId="{5A9E15B7-413C-4470-9D23-9C361EB0EC4E}" srcOrd="2" destOrd="0" presId="urn:microsoft.com/office/officeart/2005/8/layout/orgChart1"/>
    <dgm:cxn modelId="{63E8DEDC-31EA-4E54-AD77-B7F8494AD550}" type="presParOf" srcId="{40C1253F-DBB7-434F-A73B-CEEC416B14AE}" destId="{3E08AFD2-9320-4D7E-87D1-D2E74C53BDD4}" srcOrd="2" destOrd="0" presId="urn:microsoft.com/office/officeart/2005/8/layout/orgChart1"/>
    <dgm:cxn modelId="{46724898-F984-4E74-BEA4-26E877804E30}" type="presParOf" srcId="{40C1253F-DBB7-434F-A73B-CEEC416B14AE}" destId="{35360921-D811-4034-8019-5B5DFAE6FA8E}" srcOrd="3" destOrd="0" presId="urn:microsoft.com/office/officeart/2005/8/layout/orgChart1"/>
    <dgm:cxn modelId="{7AC7A159-280B-4C34-95B8-FEF4F46CCDDE}" type="presParOf" srcId="{35360921-D811-4034-8019-5B5DFAE6FA8E}" destId="{4D3834EF-4A89-418C-B5CB-4D1A51EBFE71}" srcOrd="0" destOrd="0" presId="urn:microsoft.com/office/officeart/2005/8/layout/orgChart1"/>
    <dgm:cxn modelId="{81DC9454-ACAB-4558-8A3C-35E5B0D44D9F}" type="presParOf" srcId="{4D3834EF-4A89-418C-B5CB-4D1A51EBFE71}" destId="{9CFBE578-DD8E-48E7-B675-62C492642645}" srcOrd="0" destOrd="0" presId="urn:microsoft.com/office/officeart/2005/8/layout/orgChart1"/>
    <dgm:cxn modelId="{A53A02C4-695D-4265-9044-A69CED85AE91}" type="presParOf" srcId="{4D3834EF-4A89-418C-B5CB-4D1A51EBFE71}" destId="{A97C0BF0-75ED-40D2-A100-5B9A250C6E36}" srcOrd="1" destOrd="0" presId="urn:microsoft.com/office/officeart/2005/8/layout/orgChart1"/>
    <dgm:cxn modelId="{0BBDDC55-3C1A-4C45-A4B0-534A1FA1DD15}" type="presParOf" srcId="{35360921-D811-4034-8019-5B5DFAE6FA8E}" destId="{EA15BE2C-B0C2-42D0-8059-714E29BD3021}" srcOrd="1" destOrd="0" presId="urn:microsoft.com/office/officeart/2005/8/layout/orgChart1"/>
    <dgm:cxn modelId="{BA41C258-4B9A-488F-B8D0-F385BE4BADBD}" type="presParOf" srcId="{35360921-D811-4034-8019-5B5DFAE6FA8E}" destId="{5A9587E2-4654-49BE-935B-0B098A6ABB7B}" srcOrd="2" destOrd="0" presId="urn:microsoft.com/office/officeart/2005/8/layout/orgChart1"/>
    <dgm:cxn modelId="{E0B79332-8F6E-4869-A06B-2C99B4E0FAE7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 custT="1"/>
      <dgm:spPr/>
      <dgm:t>
        <a:bodyPr/>
        <a:lstStyle/>
        <a:p>
          <a:r>
            <a:rPr lang="ru-RU" sz="4400" dirty="0" smtClean="0"/>
            <a:t>Факторы производства</a:t>
          </a:r>
          <a:endParaRPr lang="ru-RU" sz="4400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3490DDDA-CD06-456B-9BCD-247E30C31C7E}">
      <dgm:prSet phldrT="[Текст]" custT="1"/>
      <dgm:spPr/>
      <dgm:t>
        <a:bodyPr/>
        <a:lstStyle/>
        <a:p>
          <a:r>
            <a:rPr lang="ru-RU" sz="4000" b="1" dirty="0" smtClean="0"/>
            <a:t>Труд</a:t>
          </a:r>
          <a:endParaRPr lang="ru-RU" sz="4000" b="1" dirty="0"/>
        </a:p>
      </dgm:t>
    </dgm:pt>
    <dgm:pt modelId="{C5699C9E-DC4C-4C0B-9C20-C22927F47F3E}" type="parTrans" cxnId="{DC6322CB-D70F-4C66-A0AA-0D51E700F718}">
      <dgm:prSet/>
      <dgm:spPr/>
      <dgm:t>
        <a:bodyPr/>
        <a:lstStyle/>
        <a:p>
          <a:endParaRPr lang="ru-RU"/>
        </a:p>
      </dgm:t>
    </dgm:pt>
    <dgm:pt modelId="{DD71070A-8390-4F2B-9405-472892B3C097}" type="sibTrans" cxnId="{DC6322CB-D70F-4C66-A0AA-0D51E700F718}">
      <dgm:prSet/>
      <dgm:spPr/>
      <dgm:t>
        <a:bodyPr/>
        <a:lstStyle/>
        <a:p>
          <a:endParaRPr lang="ru-RU"/>
        </a:p>
      </dgm:t>
    </dgm:pt>
    <dgm:pt modelId="{E3776BE6-EA37-48FD-9835-9D3A0CEB0E4F}">
      <dgm:prSet phldrT="[Текст]" custT="1"/>
      <dgm:spPr/>
      <dgm:t>
        <a:bodyPr/>
        <a:lstStyle/>
        <a:p>
          <a:r>
            <a:rPr lang="ru-RU" sz="3000" b="1" dirty="0" smtClean="0"/>
            <a:t>Капитал</a:t>
          </a:r>
          <a:endParaRPr lang="ru-RU" sz="3000" b="1" dirty="0"/>
        </a:p>
      </dgm:t>
    </dgm:pt>
    <dgm:pt modelId="{183EE65C-3F70-4102-8D03-053E260B1B89}" type="parTrans" cxnId="{03554ECC-59E6-447C-B7D2-24C3B7AB624F}">
      <dgm:prSet/>
      <dgm:spPr/>
      <dgm:t>
        <a:bodyPr/>
        <a:lstStyle/>
        <a:p>
          <a:endParaRPr lang="ru-RU"/>
        </a:p>
      </dgm:t>
    </dgm:pt>
    <dgm:pt modelId="{85E64158-FE12-4AC9-B5DA-418B5DEA5419}" type="sibTrans" cxnId="{03554ECC-59E6-447C-B7D2-24C3B7AB624F}">
      <dgm:prSet/>
      <dgm:spPr/>
      <dgm:t>
        <a:bodyPr/>
        <a:lstStyle/>
        <a:p>
          <a:endParaRPr lang="ru-RU"/>
        </a:p>
      </dgm:t>
    </dgm:pt>
    <dgm:pt modelId="{92A21560-42EC-44A7-8135-75792AEAF25E}">
      <dgm:prSet custT="1"/>
      <dgm:spPr/>
      <dgm:t>
        <a:bodyPr/>
        <a:lstStyle/>
        <a:p>
          <a:r>
            <a:rPr lang="ru-RU" sz="3600" dirty="0" smtClean="0"/>
            <a:t>Информация</a:t>
          </a:r>
          <a:endParaRPr lang="ru-RU" sz="3600" dirty="0"/>
        </a:p>
      </dgm:t>
    </dgm:pt>
    <dgm:pt modelId="{DD037252-9513-49AA-B775-AF02122A228E}" type="parTrans" cxnId="{58D413A6-516C-441E-838D-C126807CC21F}">
      <dgm:prSet/>
      <dgm:spPr/>
      <dgm:t>
        <a:bodyPr/>
        <a:lstStyle/>
        <a:p>
          <a:endParaRPr lang="ru-RU"/>
        </a:p>
      </dgm:t>
    </dgm:pt>
    <dgm:pt modelId="{A50EB400-4691-424A-B4F8-ADB6C4683794}" type="sibTrans" cxnId="{58D413A6-516C-441E-838D-C126807CC21F}">
      <dgm:prSet/>
      <dgm:spPr/>
      <dgm:t>
        <a:bodyPr/>
        <a:lstStyle/>
        <a:p>
          <a:endParaRPr lang="ru-RU"/>
        </a:p>
      </dgm:t>
    </dgm:pt>
    <dgm:pt modelId="{CC59BC04-F7E2-4A90-85E1-F8DBAD3E0565}">
      <dgm:prSet custT="1"/>
      <dgm:spPr/>
      <dgm:t>
        <a:bodyPr/>
        <a:lstStyle/>
        <a:p>
          <a:r>
            <a:rPr lang="ru-RU" sz="2400" b="1" dirty="0" err="1" smtClean="0"/>
            <a:t>Предприн-е</a:t>
          </a:r>
          <a:endParaRPr lang="ru-RU" sz="2400" b="1" dirty="0" smtClean="0"/>
        </a:p>
        <a:p>
          <a:r>
            <a:rPr lang="ru-RU" sz="2400" b="1" dirty="0" smtClean="0"/>
            <a:t>способности</a:t>
          </a:r>
          <a:endParaRPr lang="ru-RU" sz="2400" b="1" dirty="0"/>
        </a:p>
      </dgm:t>
    </dgm:pt>
    <dgm:pt modelId="{3B8EF29B-0EE4-44CE-9397-65AFE2D1C526}" type="parTrans" cxnId="{5D6112F9-E7C0-4A3F-A5BB-DB8C601250C2}">
      <dgm:prSet/>
      <dgm:spPr/>
      <dgm:t>
        <a:bodyPr/>
        <a:lstStyle/>
        <a:p>
          <a:endParaRPr lang="ru-RU"/>
        </a:p>
      </dgm:t>
    </dgm:pt>
    <dgm:pt modelId="{F9FD90B0-24E9-4699-9A4A-C71A22CCDA0C}" type="sibTrans" cxnId="{5D6112F9-E7C0-4A3F-A5BB-DB8C601250C2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/>
      <dgm:t>
        <a:bodyPr/>
        <a:lstStyle/>
        <a:p>
          <a:r>
            <a:rPr lang="ru-RU" sz="3600" dirty="0" smtClean="0"/>
            <a:t>Земля</a:t>
          </a:r>
          <a:endParaRPr lang="ru-RU" sz="3600" dirty="0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436296" custScaleY="2686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C3E82466-3306-4557-96E4-6D97CED64D14}" type="pres">
      <dgm:prSet presAssocID="{C5699C9E-DC4C-4C0B-9C20-C22927F47F3E}" presName="Name37" presStyleLbl="parChTrans1D2" presStyleIdx="0" presStyleCnt="5"/>
      <dgm:spPr/>
      <dgm:t>
        <a:bodyPr/>
        <a:lstStyle/>
        <a:p>
          <a:endParaRPr lang="ru-RU"/>
        </a:p>
      </dgm:t>
    </dgm:pt>
    <dgm:pt modelId="{F61D7DFC-70D2-4D92-B297-2BDA3F923D6C}" type="pres">
      <dgm:prSet presAssocID="{3490DDDA-CD06-456B-9BCD-247E30C31C7E}" presName="hierRoot2" presStyleCnt="0">
        <dgm:presLayoutVars>
          <dgm:hierBranch val="init"/>
        </dgm:presLayoutVars>
      </dgm:prSet>
      <dgm:spPr/>
    </dgm:pt>
    <dgm:pt modelId="{4CCA9932-8202-4157-9998-D5CED932ECBD}" type="pres">
      <dgm:prSet presAssocID="{3490DDDA-CD06-456B-9BCD-247E30C31C7E}" presName="rootComposite" presStyleCnt="0"/>
      <dgm:spPr/>
    </dgm:pt>
    <dgm:pt modelId="{3F152074-0C14-4B46-B21E-8261A9BE132D}" type="pres">
      <dgm:prSet presAssocID="{3490DDDA-CD06-456B-9BCD-247E30C31C7E}" presName="rootText" presStyleLbl="node2" presStyleIdx="0" presStyleCnt="5" custScaleX="95165" custScaleY="114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02C4E1-F7E0-4065-9604-A7D7BFBD24CE}" type="pres">
      <dgm:prSet presAssocID="{3490DDDA-CD06-456B-9BCD-247E30C31C7E}" presName="rootConnector" presStyleLbl="node2" presStyleIdx="0" presStyleCnt="5"/>
      <dgm:spPr/>
      <dgm:t>
        <a:bodyPr/>
        <a:lstStyle/>
        <a:p>
          <a:endParaRPr lang="ru-RU"/>
        </a:p>
      </dgm:t>
    </dgm:pt>
    <dgm:pt modelId="{0793A2F7-0367-4F2E-ACA8-B5ECDC025492}" type="pres">
      <dgm:prSet presAssocID="{3490DDDA-CD06-456B-9BCD-247E30C31C7E}" presName="hierChild4" presStyleCnt="0"/>
      <dgm:spPr/>
    </dgm:pt>
    <dgm:pt modelId="{901CCF5C-DE05-4020-917E-C43309407597}" type="pres">
      <dgm:prSet presAssocID="{3490DDDA-CD06-456B-9BCD-247E30C31C7E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5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5" custScaleX="102748" custScaleY="1268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5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1F20BEA7-C1D4-4450-9847-A08B072A1858}" type="pres">
      <dgm:prSet presAssocID="{183EE65C-3F70-4102-8D03-053E260B1B89}" presName="Name37" presStyleLbl="parChTrans1D2" presStyleIdx="2" presStyleCnt="5"/>
      <dgm:spPr/>
      <dgm:t>
        <a:bodyPr/>
        <a:lstStyle/>
        <a:p>
          <a:endParaRPr lang="ru-RU"/>
        </a:p>
      </dgm:t>
    </dgm:pt>
    <dgm:pt modelId="{5948CF70-BD38-423B-B41A-59EB49C12EBB}" type="pres">
      <dgm:prSet presAssocID="{E3776BE6-EA37-48FD-9835-9D3A0CEB0E4F}" presName="hierRoot2" presStyleCnt="0">
        <dgm:presLayoutVars>
          <dgm:hierBranch val="init"/>
        </dgm:presLayoutVars>
      </dgm:prSet>
      <dgm:spPr/>
    </dgm:pt>
    <dgm:pt modelId="{4E15D8C4-892C-4563-8212-1CF13E71DBAE}" type="pres">
      <dgm:prSet presAssocID="{E3776BE6-EA37-48FD-9835-9D3A0CEB0E4F}" presName="rootComposite" presStyleCnt="0"/>
      <dgm:spPr/>
    </dgm:pt>
    <dgm:pt modelId="{ACB32140-864B-4512-9ED3-1F013F010760}" type="pres">
      <dgm:prSet presAssocID="{E3776BE6-EA37-48FD-9835-9D3A0CEB0E4F}" presName="rootText" presStyleLbl="node2" presStyleIdx="2" presStyleCnt="5" custScaleX="118321" custScaleY="1519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786318-4581-4D4C-988A-A34E761AF6BE}" type="pres">
      <dgm:prSet presAssocID="{E3776BE6-EA37-48FD-9835-9D3A0CEB0E4F}" presName="rootConnector" presStyleLbl="node2" presStyleIdx="2" presStyleCnt="5"/>
      <dgm:spPr/>
      <dgm:t>
        <a:bodyPr/>
        <a:lstStyle/>
        <a:p>
          <a:endParaRPr lang="ru-RU"/>
        </a:p>
      </dgm:t>
    </dgm:pt>
    <dgm:pt modelId="{9A6CF6F4-327C-4321-AEBD-9BA4CA1A21CD}" type="pres">
      <dgm:prSet presAssocID="{E3776BE6-EA37-48FD-9835-9D3A0CEB0E4F}" presName="hierChild4" presStyleCnt="0"/>
      <dgm:spPr/>
    </dgm:pt>
    <dgm:pt modelId="{702A8545-C59F-41CB-8E57-F9DD14BFAB23}" type="pres">
      <dgm:prSet presAssocID="{E3776BE6-EA37-48FD-9835-9D3A0CEB0E4F}" presName="hierChild5" presStyleCnt="0"/>
      <dgm:spPr/>
    </dgm:pt>
    <dgm:pt modelId="{D9D7E921-5526-4092-AE3B-6C3C18794126}" type="pres">
      <dgm:prSet presAssocID="{DD037252-9513-49AA-B775-AF02122A228E}" presName="Name37" presStyleLbl="parChTrans1D2" presStyleIdx="3" presStyleCnt="5"/>
      <dgm:spPr/>
      <dgm:t>
        <a:bodyPr/>
        <a:lstStyle/>
        <a:p>
          <a:endParaRPr lang="ru-RU"/>
        </a:p>
      </dgm:t>
    </dgm:pt>
    <dgm:pt modelId="{3513F297-DA6F-45DE-9853-DA3EAFD6B256}" type="pres">
      <dgm:prSet presAssocID="{92A21560-42EC-44A7-8135-75792AEAF25E}" presName="hierRoot2" presStyleCnt="0">
        <dgm:presLayoutVars>
          <dgm:hierBranch val="init"/>
        </dgm:presLayoutVars>
      </dgm:prSet>
      <dgm:spPr/>
    </dgm:pt>
    <dgm:pt modelId="{5D77E7A7-91AC-4CE9-A4AD-5D959007A7FF}" type="pres">
      <dgm:prSet presAssocID="{92A21560-42EC-44A7-8135-75792AEAF25E}" presName="rootComposite" presStyleCnt="0"/>
      <dgm:spPr/>
    </dgm:pt>
    <dgm:pt modelId="{91C21C92-EDD8-47AF-9507-D4EBC0384826}" type="pres">
      <dgm:prSet presAssocID="{92A21560-42EC-44A7-8135-75792AEAF25E}" presName="rootText" presStyleLbl="node2" presStyleIdx="3" presStyleCnt="5" custScaleX="118618" custScaleY="1525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B23519-E9E1-4CBB-931B-2049837DF411}" type="pres">
      <dgm:prSet presAssocID="{92A21560-42EC-44A7-8135-75792AEAF25E}" presName="rootConnector" presStyleLbl="node2" presStyleIdx="3" presStyleCnt="5"/>
      <dgm:spPr/>
      <dgm:t>
        <a:bodyPr/>
        <a:lstStyle/>
        <a:p>
          <a:endParaRPr lang="ru-RU"/>
        </a:p>
      </dgm:t>
    </dgm:pt>
    <dgm:pt modelId="{951787D9-2A83-4C3D-946B-47E76F6A8AFD}" type="pres">
      <dgm:prSet presAssocID="{92A21560-42EC-44A7-8135-75792AEAF25E}" presName="hierChild4" presStyleCnt="0"/>
      <dgm:spPr/>
    </dgm:pt>
    <dgm:pt modelId="{A8683F92-0B9A-4C66-A236-4A64285674AD}" type="pres">
      <dgm:prSet presAssocID="{92A21560-42EC-44A7-8135-75792AEAF25E}" presName="hierChild5" presStyleCnt="0"/>
      <dgm:spPr/>
    </dgm:pt>
    <dgm:pt modelId="{F23E04D0-062D-4FAF-A30F-A48C0ABEB21D}" type="pres">
      <dgm:prSet presAssocID="{3B8EF29B-0EE4-44CE-9397-65AFE2D1C526}" presName="Name37" presStyleLbl="parChTrans1D2" presStyleIdx="4" presStyleCnt="5"/>
      <dgm:spPr/>
      <dgm:t>
        <a:bodyPr/>
        <a:lstStyle/>
        <a:p>
          <a:endParaRPr lang="ru-RU"/>
        </a:p>
      </dgm:t>
    </dgm:pt>
    <dgm:pt modelId="{9C9A82D7-808A-4151-B217-65E2E4722AF9}" type="pres">
      <dgm:prSet presAssocID="{CC59BC04-F7E2-4A90-85E1-F8DBAD3E0565}" presName="hierRoot2" presStyleCnt="0">
        <dgm:presLayoutVars>
          <dgm:hierBranch val="init"/>
        </dgm:presLayoutVars>
      </dgm:prSet>
      <dgm:spPr/>
    </dgm:pt>
    <dgm:pt modelId="{C1219A91-23F1-4D5C-977C-673C3C35C3D1}" type="pres">
      <dgm:prSet presAssocID="{CC59BC04-F7E2-4A90-85E1-F8DBAD3E0565}" presName="rootComposite" presStyleCnt="0"/>
      <dgm:spPr/>
    </dgm:pt>
    <dgm:pt modelId="{D22EDE2C-1AE2-4061-AAF0-A52E8D35711B}" type="pres">
      <dgm:prSet presAssocID="{CC59BC04-F7E2-4A90-85E1-F8DBAD3E0565}" presName="rootText" presStyleLbl="node2" presStyleIdx="4" presStyleCnt="5" custScaleX="143046" custScaleY="1620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AFC26C-2B17-43AF-8ADB-DB17EA552A12}" type="pres">
      <dgm:prSet presAssocID="{CC59BC04-F7E2-4A90-85E1-F8DBAD3E0565}" presName="rootConnector" presStyleLbl="node2" presStyleIdx="4" presStyleCnt="5"/>
      <dgm:spPr/>
      <dgm:t>
        <a:bodyPr/>
        <a:lstStyle/>
        <a:p>
          <a:endParaRPr lang="ru-RU"/>
        </a:p>
      </dgm:t>
    </dgm:pt>
    <dgm:pt modelId="{BC660C86-4E3C-4214-967D-2916AFCD4D3F}" type="pres">
      <dgm:prSet presAssocID="{CC59BC04-F7E2-4A90-85E1-F8DBAD3E0565}" presName="hierChild4" presStyleCnt="0"/>
      <dgm:spPr/>
    </dgm:pt>
    <dgm:pt modelId="{72E3B399-4D0B-4ED3-B120-0B559859245E}" type="pres">
      <dgm:prSet presAssocID="{CC59BC04-F7E2-4A90-85E1-F8DBAD3E0565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47E03C7C-25F7-4CD1-8D86-CCFCE4FDF1FD}" type="presOf" srcId="{DD037252-9513-49AA-B775-AF02122A228E}" destId="{D9D7E921-5526-4092-AE3B-6C3C18794126}" srcOrd="0" destOrd="0" presId="urn:microsoft.com/office/officeart/2005/8/layout/orgChart1"/>
    <dgm:cxn modelId="{1080A29D-FA84-45EA-BADC-0090DB0C8E94}" type="presOf" srcId="{CC59BC04-F7E2-4A90-85E1-F8DBAD3E0565}" destId="{BCAFC26C-2B17-43AF-8ADB-DB17EA552A12}" srcOrd="1" destOrd="0" presId="urn:microsoft.com/office/officeart/2005/8/layout/orgChart1"/>
    <dgm:cxn modelId="{F0443153-82FE-406D-BA82-BD5469521AD2}" type="presOf" srcId="{E3776BE6-EA37-48FD-9835-9D3A0CEB0E4F}" destId="{ACB32140-864B-4512-9ED3-1F013F010760}" srcOrd="0" destOrd="0" presId="urn:microsoft.com/office/officeart/2005/8/layout/orgChart1"/>
    <dgm:cxn modelId="{33797959-B5B9-425A-8103-7A94EE8E598D}" type="presOf" srcId="{3490DDDA-CD06-456B-9BCD-247E30C31C7E}" destId="{3F152074-0C14-4B46-B21E-8261A9BE132D}" srcOrd="0" destOrd="0" presId="urn:microsoft.com/office/officeart/2005/8/layout/orgChart1"/>
    <dgm:cxn modelId="{AB4254D1-AF64-42E0-BB29-305337B50A49}" type="presOf" srcId="{6F6B10C9-65CA-4828-90A1-37F57DB61D59}" destId="{9CFBE578-DD8E-48E7-B675-62C492642645}" srcOrd="0" destOrd="0" presId="urn:microsoft.com/office/officeart/2005/8/layout/orgChart1"/>
    <dgm:cxn modelId="{6DAF9638-0402-45D9-8CB3-E0B6545F51B4}" type="presOf" srcId="{3B8EF29B-0EE4-44CE-9397-65AFE2D1C526}" destId="{F23E04D0-062D-4FAF-A30F-A48C0ABEB21D}" srcOrd="0" destOrd="0" presId="urn:microsoft.com/office/officeart/2005/8/layout/orgChart1"/>
    <dgm:cxn modelId="{DC6322CB-D70F-4C66-A0AA-0D51E700F718}" srcId="{B3435A5C-0B79-4E9F-8180-DBCC7E6B64DC}" destId="{3490DDDA-CD06-456B-9BCD-247E30C31C7E}" srcOrd="0" destOrd="0" parTransId="{C5699C9E-DC4C-4C0B-9C20-C22927F47F3E}" sibTransId="{DD71070A-8390-4F2B-9405-472892B3C097}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DD21065A-6781-4499-B778-57E7583E3374}" type="presOf" srcId="{6F6B10C9-65CA-4828-90A1-37F57DB61D59}" destId="{A97C0BF0-75ED-40D2-A100-5B9A250C6E36}" srcOrd="1" destOrd="0" presId="urn:microsoft.com/office/officeart/2005/8/layout/orgChart1"/>
    <dgm:cxn modelId="{03554ECC-59E6-447C-B7D2-24C3B7AB624F}" srcId="{B3435A5C-0B79-4E9F-8180-DBCC7E6B64DC}" destId="{E3776BE6-EA37-48FD-9835-9D3A0CEB0E4F}" srcOrd="2" destOrd="0" parTransId="{183EE65C-3F70-4102-8D03-053E260B1B89}" sibTransId="{85E64158-FE12-4AC9-B5DA-418B5DEA5419}"/>
    <dgm:cxn modelId="{5D6112F9-E7C0-4A3F-A5BB-DB8C601250C2}" srcId="{B3435A5C-0B79-4E9F-8180-DBCC7E6B64DC}" destId="{CC59BC04-F7E2-4A90-85E1-F8DBAD3E0565}" srcOrd="4" destOrd="0" parTransId="{3B8EF29B-0EE4-44CE-9397-65AFE2D1C526}" sibTransId="{F9FD90B0-24E9-4699-9A4A-C71A22CCDA0C}"/>
    <dgm:cxn modelId="{54D1F8C1-C8C4-440F-8CE0-0BF139A54F0C}" type="presOf" srcId="{CC59BC04-F7E2-4A90-85E1-F8DBAD3E0565}" destId="{D22EDE2C-1AE2-4061-AAF0-A52E8D35711B}" srcOrd="0" destOrd="0" presId="urn:microsoft.com/office/officeart/2005/8/layout/orgChart1"/>
    <dgm:cxn modelId="{5B875DF9-66F1-430B-A914-079DBBEB9AD5}" type="presOf" srcId="{E3776BE6-EA37-48FD-9835-9D3A0CEB0E4F}" destId="{DE786318-4581-4D4C-988A-A34E761AF6BE}" srcOrd="1" destOrd="0" presId="urn:microsoft.com/office/officeart/2005/8/layout/orgChart1"/>
    <dgm:cxn modelId="{5B7DC8FA-2A8F-4EEF-830C-8433396E53B6}" type="presOf" srcId="{92A21560-42EC-44A7-8135-75792AEAF25E}" destId="{54B23519-E9E1-4CBB-931B-2049837DF411}" srcOrd="1" destOrd="0" presId="urn:microsoft.com/office/officeart/2005/8/layout/orgChart1"/>
    <dgm:cxn modelId="{0CB5F126-853E-490B-9176-945792314C4A}" type="presOf" srcId="{C5699C9E-DC4C-4C0B-9C20-C22927F47F3E}" destId="{C3E82466-3306-4557-96E4-6D97CED64D14}" srcOrd="0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133A2CB0-E292-48DC-866F-C39045F6CB49}" type="presOf" srcId="{B3435A5C-0B79-4E9F-8180-DBCC7E6B64DC}" destId="{9C814680-121F-4176-B5E6-4A8B1AA1E8E2}" srcOrd="1" destOrd="0" presId="urn:microsoft.com/office/officeart/2005/8/layout/orgChart1"/>
    <dgm:cxn modelId="{9070F429-A4E4-4E8D-94AA-DF777E25EC84}" type="presOf" srcId="{92A21560-42EC-44A7-8135-75792AEAF25E}" destId="{91C21C92-EDD8-47AF-9507-D4EBC0384826}" srcOrd="0" destOrd="0" presId="urn:microsoft.com/office/officeart/2005/8/layout/orgChart1"/>
    <dgm:cxn modelId="{4E95257A-5538-4990-BA38-1058000BE949}" type="presOf" srcId="{AA404E0A-A352-40C9-A30E-F5C57393417A}" destId="{3E08AFD2-9320-4D7E-87D1-D2E74C53BDD4}" srcOrd="0" destOrd="0" presId="urn:microsoft.com/office/officeart/2005/8/layout/orgChart1"/>
    <dgm:cxn modelId="{E3AE0571-1158-4118-A458-67890F312822}" type="presOf" srcId="{B3435A5C-0B79-4E9F-8180-DBCC7E6B64DC}" destId="{D1EE8BB8-9B49-430E-BCA3-482F425A11E6}" srcOrd="0" destOrd="0" presId="urn:microsoft.com/office/officeart/2005/8/layout/orgChart1"/>
    <dgm:cxn modelId="{CCD137C3-D35A-48FF-8D23-F2E539F46E03}" type="presOf" srcId="{CBA94E83-80AC-46D3-85B4-BF5B19AE9720}" destId="{579C7182-0B1D-4900-BEF2-8D12FC8D4D12}" srcOrd="0" destOrd="0" presId="urn:microsoft.com/office/officeart/2005/8/layout/orgChart1"/>
    <dgm:cxn modelId="{A36AD0F4-FBA8-4F1B-9ADB-FF0D1813BCD5}" type="presOf" srcId="{3490DDDA-CD06-456B-9BCD-247E30C31C7E}" destId="{EB02C4E1-F7E0-4065-9604-A7D7BFBD24CE}" srcOrd="1" destOrd="0" presId="urn:microsoft.com/office/officeart/2005/8/layout/orgChart1"/>
    <dgm:cxn modelId="{58D413A6-516C-441E-838D-C126807CC21F}" srcId="{B3435A5C-0B79-4E9F-8180-DBCC7E6B64DC}" destId="{92A21560-42EC-44A7-8135-75792AEAF25E}" srcOrd="3" destOrd="0" parTransId="{DD037252-9513-49AA-B775-AF02122A228E}" sibTransId="{A50EB400-4691-424A-B4F8-ADB6C4683794}"/>
    <dgm:cxn modelId="{29903929-B1CE-43A1-855C-A8BD723CCB89}" type="presOf" srcId="{183EE65C-3F70-4102-8D03-053E260B1B89}" destId="{1F20BEA7-C1D4-4450-9847-A08B072A1858}" srcOrd="0" destOrd="0" presId="urn:microsoft.com/office/officeart/2005/8/layout/orgChart1"/>
    <dgm:cxn modelId="{685DB33C-7093-424A-8CDD-EFE5C750BCFF}" type="presParOf" srcId="{579C7182-0B1D-4900-BEF2-8D12FC8D4D12}" destId="{73BD3551-9573-4A51-B18A-A13C226A0299}" srcOrd="0" destOrd="0" presId="urn:microsoft.com/office/officeart/2005/8/layout/orgChart1"/>
    <dgm:cxn modelId="{6F628C7C-3D3F-4FC6-8A7A-4C88AC98BD7D}" type="presParOf" srcId="{73BD3551-9573-4A51-B18A-A13C226A0299}" destId="{01909518-E704-471F-9BB6-4802CE1D325F}" srcOrd="0" destOrd="0" presId="urn:microsoft.com/office/officeart/2005/8/layout/orgChart1"/>
    <dgm:cxn modelId="{EB50C111-9783-4DE0-8261-D69377D06A7F}" type="presParOf" srcId="{01909518-E704-471F-9BB6-4802CE1D325F}" destId="{D1EE8BB8-9B49-430E-BCA3-482F425A11E6}" srcOrd="0" destOrd="0" presId="urn:microsoft.com/office/officeart/2005/8/layout/orgChart1"/>
    <dgm:cxn modelId="{5F164EED-D197-4216-ABB0-B37742E4C04C}" type="presParOf" srcId="{01909518-E704-471F-9BB6-4802CE1D325F}" destId="{9C814680-121F-4176-B5E6-4A8B1AA1E8E2}" srcOrd="1" destOrd="0" presId="urn:microsoft.com/office/officeart/2005/8/layout/orgChart1"/>
    <dgm:cxn modelId="{A6A68624-EF4B-4B6B-9A17-5DDD87CB5877}" type="presParOf" srcId="{73BD3551-9573-4A51-B18A-A13C226A0299}" destId="{40C1253F-DBB7-434F-A73B-CEEC416B14AE}" srcOrd="1" destOrd="0" presId="urn:microsoft.com/office/officeart/2005/8/layout/orgChart1"/>
    <dgm:cxn modelId="{1AAF0E55-8B7D-424E-9B39-5B048DF15135}" type="presParOf" srcId="{40C1253F-DBB7-434F-A73B-CEEC416B14AE}" destId="{C3E82466-3306-4557-96E4-6D97CED64D14}" srcOrd="0" destOrd="0" presId="urn:microsoft.com/office/officeart/2005/8/layout/orgChart1"/>
    <dgm:cxn modelId="{5FE27FDE-9244-4BB6-9D83-86A693D32549}" type="presParOf" srcId="{40C1253F-DBB7-434F-A73B-CEEC416B14AE}" destId="{F61D7DFC-70D2-4D92-B297-2BDA3F923D6C}" srcOrd="1" destOrd="0" presId="urn:microsoft.com/office/officeart/2005/8/layout/orgChart1"/>
    <dgm:cxn modelId="{BE764905-89AD-4790-A25C-0BFD4B30CD1F}" type="presParOf" srcId="{F61D7DFC-70D2-4D92-B297-2BDA3F923D6C}" destId="{4CCA9932-8202-4157-9998-D5CED932ECBD}" srcOrd="0" destOrd="0" presId="urn:microsoft.com/office/officeart/2005/8/layout/orgChart1"/>
    <dgm:cxn modelId="{9E9DA4FB-8334-4E58-8868-9DB4CF103403}" type="presParOf" srcId="{4CCA9932-8202-4157-9998-D5CED932ECBD}" destId="{3F152074-0C14-4B46-B21E-8261A9BE132D}" srcOrd="0" destOrd="0" presId="urn:microsoft.com/office/officeart/2005/8/layout/orgChart1"/>
    <dgm:cxn modelId="{099C69A2-67CE-472B-AB80-75A5BC871120}" type="presParOf" srcId="{4CCA9932-8202-4157-9998-D5CED932ECBD}" destId="{EB02C4E1-F7E0-4065-9604-A7D7BFBD24CE}" srcOrd="1" destOrd="0" presId="urn:microsoft.com/office/officeart/2005/8/layout/orgChart1"/>
    <dgm:cxn modelId="{5463B5B5-9554-4D5F-9614-875BFBAB738A}" type="presParOf" srcId="{F61D7DFC-70D2-4D92-B297-2BDA3F923D6C}" destId="{0793A2F7-0367-4F2E-ACA8-B5ECDC025492}" srcOrd="1" destOrd="0" presId="urn:microsoft.com/office/officeart/2005/8/layout/orgChart1"/>
    <dgm:cxn modelId="{D9B4468C-30CB-4908-89B1-E0DC8815ED6E}" type="presParOf" srcId="{F61D7DFC-70D2-4D92-B297-2BDA3F923D6C}" destId="{901CCF5C-DE05-4020-917E-C43309407597}" srcOrd="2" destOrd="0" presId="urn:microsoft.com/office/officeart/2005/8/layout/orgChart1"/>
    <dgm:cxn modelId="{9F2FF51C-0ECB-4CAD-8F9D-B15BC3E70A50}" type="presParOf" srcId="{40C1253F-DBB7-434F-A73B-CEEC416B14AE}" destId="{3E08AFD2-9320-4D7E-87D1-D2E74C53BDD4}" srcOrd="2" destOrd="0" presId="urn:microsoft.com/office/officeart/2005/8/layout/orgChart1"/>
    <dgm:cxn modelId="{FF7B5709-4F60-45EF-A7B5-BA321010DC05}" type="presParOf" srcId="{40C1253F-DBB7-434F-A73B-CEEC416B14AE}" destId="{35360921-D811-4034-8019-5B5DFAE6FA8E}" srcOrd="3" destOrd="0" presId="urn:microsoft.com/office/officeart/2005/8/layout/orgChart1"/>
    <dgm:cxn modelId="{1DEB2F5F-B790-4562-85CB-16EFE626761C}" type="presParOf" srcId="{35360921-D811-4034-8019-5B5DFAE6FA8E}" destId="{4D3834EF-4A89-418C-B5CB-4D1A51EBFE71}" srcOrd="0" destOrd="0" presId="urn:microsoft.com/office/officeart/2005/8/layout/orgChart1"/>
    <dgm:cxn modelId="{862A3D6B-80E9-4446-B4E9-D4FBD16AF986}" type="presParOf" srcId="{4D3834EF-4A89-418C-B5CB-4D1A51EBFE71}" destId="{9CFBE578-DD8E-48E7-B675-62C492642645}" srcOrd="0" destOrd="0" presId="urn:microsoft.com/office/officeart/2005/8/layout/orgChart1"/>
    <dgm:cxn modelId="{3F67BC0B-A44E-4E74-9E0E-F9364C2D65D4}" type="presParOf" srcId="{4D3834EF-4A89-418C-B5CB-4D1A51EBFE71}" destId="{A97C0BF0-75ED-40D2-A100-5B9A250C6E36}" srcOrd="1" destOrd="0" presId="urn:microsoft.com/office/officeart/2005/8/layout/orgChart1"/>
    <dgm:cxn modelId="{AE6F13C9-AB95-45C6-BF6F-38499325F883}" type="presParOf" srcId="{35360921-D811-4034-8019-5B5DFAE6FA8E}" destId="{EA15BE2C-B0C2-42D0-8059-714E29BD3021}" srcOrd="1" destOrd="0" presId="urn:microsoft.com/office/officeart/2005/8/layout/orgChart1"/>
    <dgm:cxn modelId="{06209F66-B016-431C-BB6A-9A43FA69120E}" type="presParOf" srcId="{35360921-D811-4034-8019-5B5DFAE6FA8E}" destId="{5A9587E2-4654-49BE-935B-0B098A6ABB7B}" srcOrd="2" destOrd="0" presId="urn:microsoft.com/office/officeart/2005/8/layout/orgChart1"/>
    <dgm:cxn modelId="{976FBCBD-A879-4589-BC14-8E0AF8772368}" type="presParOf" srcId="{40C1253F-DBB7-434F-A73B-CEEC416B14AE}" destId="{1F20BEA7-C1D4-4450-9847-A08B072A1858}" srcOrd="4" destOrd="0" presId="urn:microsoft.com/office/officeart/2005/8/layout/orgChart1"/>
    <dgm:cxn modelId="{E164A6A9-4F59-462C-BD15-67F7B85F8309}" type="presParOf" srcId="{40C1253F-DBB7-434F-A73B-CEEC416B14AE}" destId="{5948CF70-BD38-423B-B41A-59EB49C12EBB}" srcOrd="5" destOrd="0" presId="urn:microsoft.com/office/officeart/2005/8/layout/orgChart1"/>
    <dgm:cxn modelId="{C5376B81-D287-44B8-919A-EC715F834A58}" type="presParOf" srcId="{5948CF70-BD38-423B-B41A-59EB49C12EBB}" destId="{4E15D8C4-892C-4563-8212-1CF13E71DBAE}" srcOrd="0" destOrd="0" presId="urn:microsoft.com/office/officeart/2005/8/layout/orgChart1"/>
    <dgm:cxn modelId="{7A7ECB18-9AA6-4FF4-B8DF-8873B96AEBA0}" type="presParOf" srcId="{4E15D8C4-892C-4563-8212-1CF13E71DBAE}" destId="{ACB32140-864B-4512-9ED3-1F013F010760}" srcOrd="0" destOrd="0" presId="urn:microsoft.com/office/officeart/2005/8/layout/orgChart1"/>
    <dgm:cxn modelId="{767A45CF-1DDD-404A-9EAF-696DF6001686}" type="presParOf" srcId="{4E15D8C4-892C-4563-8212-1CF13E71DBAE}" destId="{DE786318-4581-4D4C-988A-A34E761AF6BE}" srcOrd="1" destOrd="0" presId="urn:microsoft.com/office/officeart/2005/8/layout/orgChart1"/>
    <dgm:cxn modelId="{1B50EF60-54D5-4D09-A4A8-81801ABD2290}" type="presParOf" srcId="{5948CF70-BD38-423B-B41A-59EB49C12EBB}" destId="{9A6CF6F4-327C-4321-AEBD-9BA4CA1A21CD}" srcOrd="1" destOrd="0" presId="urn:microsoft.com/office/officeart/2005/8/layout/orgChart1"/>
    <dgm:cxn modelId="{D4263B18-23C3-4616-BD87-F58343D11E8E}" type="presParOf" srcId="{5948CF70-BD38-423B-B41A-59EB49C12EBB}" destId="{702A8545-C59F-41CB-8E57-F9DD14BFAB23}" srcOrd="2" destOrd="0" presId="urn:microsoft.com/office/officeart/2005/8/layout/orgChart1"/>
    <dgm:cxn modelId="{CDA97367-B465-40E3-B7C7-951E99DD3D24}" type="presParOf" srcId="{40C1253F-DBB7-434F-A73B-CEEC416B14AE}" destId="{D9D7E921-5526-4092-AE3B-6C3C18794126}" srcOrd="6" destOrd="0" presId="urn:microsoft.com/office/officeart/2005/8/layout/orgChart1"/>
    <dgm:cxn modelId="{9E4F4DF8-6712-4266-BF92-0A1092679763}" type="presParOf" srcId="{40C1253F-DBB7-434F-A73B-CEEC416B14AE}" destId="{3513F297-DA6F-45DE-9853-DA3EAFD6B256}" srcOrd="7" destOrd="0" presId="urn:microsoft.com/office/officeart/2005/8/layout/orgChart1"/>
    <dgm:cxn modelId="{DDAFE55C-7A3C-4884-B86E-08E82CDA95C1}" type="presParOf" srcId="{3513F297-DA6F-45DE-9853-DA3EAFD6B256}" destId="{5D77E7A7-91AC-4CE9-A4AD-5D959007A7FF}" srcOrd="0" destOrd="0" presId="urn:microsoft.com/office/officeart/2005/8/layout/orgChart1"/>
    <dgm:cxn modelId="{ED014B3E-20EC-468F-AC6F-584C24429A2C}" type="presParOf" srcId="{5D77E7A7-91AC-4CE9-A4AD-5D959007A7FF}" destId="{91C21C92-EDD8-47AF-9507-D4EBC0384826}" srcOrd="0" destOrd="0" presId="urn:microsoft.com/office/officeart/2005/8/layout/orgChart1"/>
    <dgm:cxn modelId="{813CBFD0-3768-4FA2-B81A-F60363F3E777}" type="presParOf" srcId="{5D77E7A7-91AC-4CE9-A4AD-5D959007A7FF}" destId="{54B23519-E9E1-4CBB-931B-2049837DF411}" srcOrd="1" destOrd="0" presId="urn:microsoft.com/office/officeart/2005/8/layout/orgChart1"/>
    <dgm:cxn modelId="{9F86ABD0-23D2-48F2-AF7B-61A7B6D03B79}" type="presParOf" srcId="{3513F297-DA6F-45DE-9853-DA3EAFD6B256}" destId="{951787D9-2A83-4C3D-946B-47E76F6A8AFD}" srcOrd="1" destOrd="0" presId="urn:microsoft.com/office/officeart/2005/8/layout/orgChart1"/>
    <dgm:cxn modelId="{EECA08B1-A0F2-4B40-B831-B7FEDCF0D8A6}" type="presParOf" srcId="{3513F297-DA6F-45DE-9853-DA3EAFD6B256}" destId="{A8683F92-0B9A-4C66-A236-4A64285674AD}" srcOrd="2" destOrd="0" presId="urn:microsoft.com/office/officeart/2005/8/layout/orgChart1"/>
    <dgm:cxn modelId="{20AF5771-DC0E-4625-9982-5BFD245CC188}" type="presParOf" srcId="{40C1253F-DBB7-434F-A73B-CEEC416B14AE}" destId="{F23E04D0-062D-4FAF-A30F-A48C0ABEB21D}" srcOrd="8" destOrd="0" presId="urn:microsoft.com/office/officeart/2005/8/layout/orgChart1"/>
    <dgm:cxn modelId="{F644D10F-6EA7-45FF-9E0E-5DFBF6B0B061}" type="presParOf" srcId="{40C1253F-DBB7-434F-A73B-CEEC416B14AE}" destId="{9C9A82D7-808A-4151-B217-65E2E4722AF9}" srcOrd="9" destOrd="0" presId="urn:microsoft.com/office/officeart/2005/8/layout/orgChart1"/>
    <dgm:cxn modelId="{BF781D54-F6BC-440B-875F-F6A95161A10A}" type="presParOf" srcId="{9C9A82D7-808A-4151-B217-65E2E4722AF9}" destId="{C1219A91-23F1-4D5C-977C-673C3C35C3D1}" srcOrd="0" destOrd="0" presId="urn:microsoft.com/office/officeart/2005/8/layout/orgChart1"/>
    <dgm:cxn modelId="{C306BFDC-3091-47A4-9257-AB05789A5FBD}" type="presParOf" srcId="{C1219A91-23F1-4D5C-977C-673C3C35C3D1}" destId="{D22EDE2C-1AE2-4061-AAF0-A52E8D35711B}" srcOrd="0" destOrd="0" presId="urn:microsoft.com/office/officeart/2005/8/layout/orgChart1"/>
    <dgm:cxn modelId="{29A3B18A-36D8-41B3-8ECA-AE975E662C45}" type="presParOf" srcId="{C1219A91-23F1-4D5C-977C-673C3C35C3D1}" destId="{BCAFC26C-2B17-43AF-8ADB-DB17EA552A12}" srcOrd="1" destOrd="0" presId="urn:microsoft.com/office/officeart/2005/8/layout/orgChart1"/>
    <dgm:cxn modelId="{77B03A93-D5FF-41AE-BF7C-C3AEBE23FA23}" type="presParOf" srcId="{9C9A82D7-808A-4151-B217-65E2E4722AF9}" destId="{BC660C86-4E3C-4214-967D-2916AFCD4D3F}" srcOrd="1" destOrd="0" presId="urn:microsoft.com/office/officeart/2005/8/layout/orgChart1"/>
    <dgm:cxn modelId="{A2A44CD4-BB81-452E-B1B0-8D554F119328}" type="presParOf" srcId="{9C9A82D7-808A-4151-B217-65E2E4722AF9}" destId="{72E3B399-4D0B-4ED3-B120-0B559859245E}" srcOrd="2" destOrd="0" presId="urn:microsoft.com/office/officeart/2005/8/layout/orgChart1"/>
    <dgm:cxn modelId="{EE60EF42-369B-43C0-87E9-378CE5C4C547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/>
      <dgm:spPr/>
      <dgm:t>
        <a:bodyPr/>
        <a:lstStyle/>
        <a:p>
          <a:r>
            <a:rPr lang="ru-RU" b="1" dirty="0" smtClean="0"/>
            <a:t>Направления внешнеторговой политики</a:t>
          </a:r>
          <a:endParaRPr lang="ru-RU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/>
      <dgm:t>
        <a:bodyPr/>
        <a:lstStyle/>
        <a:p>
          <a:r>
            <a:rPr lang="ru-RU" sz="4500" b="1" dirty="0" smtClean="0"/>
            <a:t>Фритредерство</a:t>
          </a:r>
          <a:endParaRPr lang="ru-RU" sz="45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CC3B0E5D-815C-4BBF-AD0F-16FE3D3B851A}">
      <dgm:prSet/>
      <dgm:spPr/>
      <dgm:t>
        <a:bodyPr/>
        <a:lstStyle/>
        <a:p>
          <a:r>
            <a:rPr lang="ru-RU" b="1" dirty="0" smtClean="0"/>
            <a:t>Протекционизм</a:t>
          </a:r>
          <a:endParaRPr lang="ru-RU" b="1" dirty="0"/>
        </a:p>
      </dgm:t>
    </dgm:pt>
    <dgm:pt modelId="{AF9DCF03-4D56-4E7B-8CB5-8B78D1A13339}" type="parTrans" cxnId="{65C518E5-3CF1-4A1E-9715-C6FE3566A6C4}">
      <dgm:prSet/>
      <dgm:spPr/>
      <dgm:t>
        <a:bodyPr/>
        <a:lstStyle/>
        <a:p>
          <a:endParaRPr lang="ru-RU"/>
        </a:p>
      </dgm:t>
    </dgm:pt>
    <dgm:pt modelId="{A087BEA6-5184-403E-9876-7D5FEE1FC641}" type="sibTrans" cxnId="{65C518E5-3CF1-4A1E-9715-C6FE3566A6C4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202581" custScaleY="73063" custLinFactNeighborX="-3770" custLinFactNeighborY="-249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60532D88-F695-48B1-93F8-DAACBB8622FD}" type="pres">
      <dgm:prSet presAssocID="{AF9DCF03-4D56-4E7B-8CB5-8B78D1A13339}" presName="Name37" presStyleLbl="parChTrans1D2" presStyleIdx="0" presStyleCnt="2"/>
      <dgm:spPr/>
      <dgm:t>
        <a:bodyPr/>
        <a:lstStyle/>
        <a:p>
          <a:endParaRPr lang="ru-RU"/>
        </a:p>
      </dgm:t>
    </dgm:pt>
    <dgm:pt modelId="{843040BE-B4A0-4BD5-AAEB-F27F23BE11EE}" type="pres">
      <dgm:prSet presAssocID="{CC3B0E5D-815C-4BBF-AD0F-16FE3D3B851A}" presName="hierRoot2" presStyleCnt="0">
        <dgm:presLayoutVars>
          <dgm:hierBranch val="init"/>
        </dgm:presLayoutVars>
      </dgm:prSet>
      <dgm:spPr/>
    </dgm:pt>
    <dgm:pt modelId="{6A7991DF-2CD5-4B0B-BADB-4BC1E36778F2}" type="pres">
      <dgm:prSet presAssocID="{CC3B0E5D-815C-4BBF-AD0F-16FE3D3B851A}" presName="rootComposite" presStyleCnt="0"/>
      <dgm:spPr/>
    </dgm:pt>
    <dgm:pt modelId="{2892E2C9-0B59-44B5-8595-C69C1E9EBBA6}" type="pres">
      <dgm:prSet presAssocID="{CC3B0E5D-815C-4BBF-AD0F-16FE3D3B851A}" presName="rootText" presStyleLbl="node2" presStyleIdx="0" presStyleCnt="2" custScaleY="876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A2F735-7C6C-472F-A77C-E9BA1670BA16}" type="pres">
      <dgm:prSet presAssocID="{CC3B0E5D-815C-4BBF-AD0F-16FE3D3B851A}" presName="rootConnector" presStyleLbl="node2" presStyleIdx="0" presStyleCnt="2"/>
      <dgm:spPr/>
      <dgm:t>
        <a:bodyPr/>
        <a:lstStyle/>
        <a:p>
          <a:endParaRPr lang="ru-RU"/>
        </a:p>
      </dgm:t>
    </dgm:pt>
    <dgm:pt modelId="{5F3BD82A-BC3E-4C56-AFB0-E6A658189BCF}" type="pres">
      <dgm:prSet presAssocID="{CC3B0E5D-815C-4BBF-AD0F-16FE3D3B851A}" presName="hierChild4" presStyleCnt="0"/>
      <dgm:spPr/>
    </dgm:pt>
    <dgm:pt modelId="{5A9E15B7-413C-4470-9D23-9C361EB0EC4E}" type="pres">
      <dgm:prSet presAssocID="{CC3B0E5D-815C-4BBF-AD0F-16FE3D3B851A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2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2" custScaleX="107488" custScaleY="873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2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E2EF397C-CCF0-4997-B117-88C9C8AFDF2A}" type="presOf" srcId="{B3435A5C-0B79-4E9F-8180-DBCC7E6B64DC}" destId="{D1EE8BB8-9B49-430E-BCA3-482F425A11E6}" srcOrd="0" destOrd="0" presId="urn:microsoft.com/office/officeart/2005/8/layout/orgChart1"/>
    <dgm:cxn modelId="{072090AC-902A-4235-A7A8-DB74B7E8B6D9}" type="presOf" srcId="{CC3B0E5D-815C-4BBF-AD0F-16FE3D3B851A}" destId="{2892E2C9-0B59-44B5-8595-C69C1E9EBBA6}" srcOrd="0" destOrd="0" presId="urn:microsoft.com/office/officeart/2005/8/layout/orgChart1"/>
    <dgm:cxn modelId="{24BBB82C-DB88-4487-ACDF-A0A319CCB190}" type="presOf" srcId="{CBA94E83-80AC-46D3-85B4-BF5B19AE9720}" destId="{579C7182-0B1D-4900-BEF2-8D12FC8D4D12}" srcOrd="0" destOrd="0" presId="urn:microsoft.com/office/officeart/2005/8/layout/orgChart1"/>
    <dgm:cxn modelId="{F0766862-E84F-4465-8B5A-A547D35ABAA0}" type="presOf" srcId="{6F6B10C9-65CA-4828-90A1-37F57DB61D59}" destId="{A97C0BF0-75ED-40D2-A100-5B9A250C6E36}" srcOrd="1" destOrd="0" presId="urn:microsoft.com/office/officeart/2005/8/layout/orgChart1"/>
    <dgm:cxn modelId="{D3B8145C-8DE7-4B84-8B80-E016B3390F15}" type="presOf" srcId="{AA404E0A-A352-40C9-A30E-F5C57393417A}" destId="{3E08AFD2-9320-4D7E-87D1-D2E74C53BDD4}" srcOrd="0" destOrd="0" presId="urn:microsoft.com/office/officeart/2005/8/layout/orgChart1"/>
    <dgm:cxn modelId="{B9799704-4884-403E-A157-3D6E6F1D225F}" type="presOf" srcId="{CC3B0E5D-815C-4BBF-AD0F-16FE3D3B851A}" destId="{7AA2F735-7C6C-472F-A77C-E9BA1670BA16}" srcOrd="1" destOrd="0" presId="urn:microsoft.com/office/officeart/2005/8/layout/orgChart1"/>
    <dgm:cxn modelId="{AA12436F-5F69-4ABF-89D5-2E28F9D6231C}" type="presOf" srcId="{AF9DCF03-4D56-4E7B-8CB5-8B78D1A13339}" destId="{60532D88-F695-48B1-93F8-DAACBB8622FD}" srcOrd="0" destOrd="0" presId="urn:microsoft.com/office/officeart/2005/8/layout/orgChart1"/>
    <dgm:cxn modelId="{B9625B4D-AEF6-4A21-AAFE-EA8A87E5340A}" type="presOf" srcId="{B3435A5C-0B79-4E9F-8180-DBCC7E6B64DC}" destId="{9C814680-121F-4176-B5E6-4A8B1AA1E8E2}" srcOrd="1" destOrd="0" presId="urn:microsoft.com/office/officeart/2005/8/layout/orgChart1"/>
    <dgm:cxn modelId="{65C518E5-3CF1-4A1E-9715-C6FE3566A6C4}" srcId="{B3435A5C-0B79-4E9F-8180-DBCC7E6B64DC}" destId="{CC3B0E5D-815C-4BBF-AD0F-16FE3D3B851A}" srcOrd="0" destOrd="0" parTransId="{AF9DCF03-4D56-4E7B-8CB5-8B78D1A13339}" sibTransId="{A087BEA6-5184-403E-9876-7D5FEE1FC641}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739EC18F-D49B-4707-812D-A5D6B0A9AA85}" type="presOf" srcId="{6F6B10C9-65CA-4828-90A1-37F57DB61D59}" destId="{9CFBE578-DD8E-48E7-B675-62C492642645}" srcOrd="0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65208081-1139-4AD6-B269-5F839B90789B}" type="presParOf" srcId="{579C7182-0B1D-4900-BEF2-8D12FC8D4D12}" destId="{73BD3551-9573-4A51-B18A-A13C226A0299}" srcOrd="0" destOrd="0" presId="urn:microsoft.com/office/officeart/2005/8/layout/orgChart1"/>
    <dgm:cxn modelId="{3890D4B2-A4C2-4558-815F-66662A9E9720}" type="presParOf" srcId="{73BD3551-9573-4A51-B18A-A13C226A0299}" destId="{01909518-E704-471F-9BB6-4802CE1D325F}" srcOrd="0" destOrd="0" presId="urn:microsoft.com/office/officeart/2005/8/layout/orgChart1"/>
    <dgm:cxn modelId="{FC3878DA-3994-4D0A-A7AE-991D93A96973}" type="presParOf" srcId="{01909518-E704-471F-9BB6-4802CE1D325F}" destId="{D1EE8BB8-9B49-430E-BCA3-482F425A11E6}" srcOrd="0" destOrd="0" presId="urn:microsoft.com/office/officeart/2005/8/layout/orgChart1"/>
    <dgm:cxn modelId="{BBA2EAA5-0299-4DE4-883B-03997A74E1C0}" type="presParOf" srcId="{01909518-E704-471F-9BB6-4802CE1D325F}" destId="{9C814680-121F-4176-B5E6-4A8B1AA1E8E2}" srcOrd="1" destOrd="0" presId="urn:microsoft.com/office/officeart/2005/8/layout/orgChart1"/>
    <dgm:cxn modelId="{85F24A42-ECD7-4353-A833-7CCF54EB3D58}" type="presParOf" srcId="{73BD3551-9573-4A51-B18A-A13C226A0299}" destId="{40C1253F-DBB7-434F-A73B-CEEC416B14AE}" srcOrd="1" destOrd="0" presId="urn:microsoft.com/office/officeart/2005/8/layout/orgChart1"/>
    <dgm:cxn modelId="{2E18705B-D996-4BE8-A9F8-E6E5F020E6D5}" type="presParOf" srcId="{40C1253F-DBB7-434F-A73B-CEEC416B14AE}" destId="{60532D88-F695-48B1-93F8-DAACBB8622FD}" srcOrd="0" destOrd="0" presId="urn:microsoft.com/office/officeart/2005/8/layout/orgChart1"/>
    <dgm:cxn modelId="{EDE2364B-E715-481E-A0B5-1A4298F504BB}" type="presParOf" srcId="{40C1253F-DBB7-434F-A73B-CEEC416B14AE}" destId="{843040BE-B4A0-4BD5-AAEB-F27F23BE11EE}" srcOrd="1" destOrd="0" presId="urn:microsoft.com/office/officeart/2005/8/layout/orgChart1"/>
    <dgm:cxn modelId="{658B9D5F-CAE0-4E0F-8C8C-857854CE45BF}" type="presParOf" srcId="{843040BE-B4A0-4BD5-AAEB-F27F23BE11EE}" destId="{6A7991DF-2CD5-4B0B-BADB-4BC1E36778F2}" srcOrd="0" destOrd="0" presId="urn:microsoft.com/office/officeart/2005/8/layout/orgChart1"/>
    <dgm:cxn modelId="{03861E3C-2DAA-403C-B947-170C3CA0E4E0}" type="presParOf" srcId="{6A7991DF-2CD5-4B0B-BADB-4BC1E36778F2}" destId="{2892E2C9-0B59-44B5-8595-C69C1E9EBBA6}" srcOrd="0" destOrd="0" presId="urn:microsoft.com/office/officeart/2005/8/layout/orgChart1"/>
    <dgm:cxn modelId="{0FBB0075-61E3-450B-AEAD-3A269873DCE3}" type="presParOf" srcId="{6A7991DF-2CD5-4B0B-BADB-4BC1E36778F2}" destId="{7AA2F735-7C6C-472F-A77C-E9BA1670BA16}" srcOrd="1" destOrd="0" presId="urn:microsoft.com/office/officeart/2005/8/layout/orgChart1"/>
    <dgm:cxn modelId="{B9F20857-A2A5-4173-83CE-2B8BEE90C2ED}" type="presParOf" srcId="{843040BE-B4A0-4BD5-AAEB-F27F23BE11EE}" destId="{5F3BD82A-BC3E-4C56-AFB0-E6A658189BCF}" srcOrd="1" destOrd="0" presId="urn:microsoft.com/office/officeart/2005/8/layout/orgChart1"/>
    <dgm:cxn modelId="{693B5151-CA7C-4E8C-AA72-C67779EEE314}" type="presParOf" srcId="{843040BE-B4A0-4BD5-AAEB-F27F23BE11EE}" destId="{5A9E15B7-413C-4470-9D23-9C361EB0EC4E}" srcOrd="2" destOrd="0" presId="urn:microsoft.com/office/officeart/2005/8/layout/orgChart1"/>
    <dgm:cxn modelId="{D16D06D0-BD5F-45A7-9D15-63B281B7AAA4}" type="presParOf" srcId="{40C1253F-DBB7-434F-A73B-CEEC416B14AE}" destId="{3E08AFD2-9320-4D7E-87D1-D2E74C53BDD4}" srcOrd="2" destOrd="0" presId="urn:microsoft.com/office/officeart/2005/8/layout/orgChart1"/>
    <dgm:cxn modelId="{9933CE50-8EEE-4412-824A-A861EBC45C53}" type="presParOf" srcId="{40C1253F-DBB7-434F-A73B-CEEC416B14AE}" destId="{35360921-D811-4034-8019-5B5DFAE6FA8E}" srcOrd="3" destOrd="0" presId="urn:microsoft.com/office/officeart/2005/8/layout/orgChart1"/>
    <dgm:cxn modelId="{A516ECF6-672A-4F34-8F3F-9B44CB730C0F}" type="presParOf" srcId="{35360921-D811-4034-8019-5B5DFAE6FA8E}" destId="{4D3834EF-4A89-418C-B5CB-4D1A51EBFE71}" srcOrd="0" destOrd="0" presId="urn:microsoft.com/office/officeart/2005/8/layout/orgChart1"/>
    <dgm:cxn modelId="{B15F977B-4452-47F7-8F18-DF0CEEF32F08}" type="presParOf" srcId="{4D3834EF-4A89-418C-B5CB-4D1A51EBFE71}" destId="{9CFBE578-DD8E-48E7-B675-62C492642645}" srcOrd="0" destOrd="0" presId="urn:microsoft.com/office/officeart/2005/8/layout/orgChart1"/>
    <dgm:cxn modelId="{48980B2D-9BEC-4E1F-80DC-071C4C16488E}" type="presParOf" srcId="{4D3834EF-4A89-418C-B5CB-4D1A51EBFE71}" destId="{A97C0BF0-75ED-40D2-A100-5B9A250C6E36}" srcOrd="1" destOrd="0" presId="urn:microsoft.com/office/officeart/2005/8/layout/orgChart1"/>
    <dgm:cxn modelId="{B08A73AE-A164-4960-9F4C-B795CB43EB4E}" type="presParOf" srcId="{35360921-D811-4034-8019-5B5DFAE6FA8E}" destId="{EA15BE2C-B0C2-42D0-8059-714E29BD3021}" srcOrd="1" destOrd="0" presId="urn:microsoft.com/office/officeart/2005/8/layout/orgChart1"/>
    <dgm:cxn modelId="{6CBB2C05-7173-4AEA-9FF0-E57EBE14B38B}" type="presParOf" srcId="{35360921-D811-4034-8019-5B5DFAE6FA8E}" destId="{5A9587E2-4654-49BE-935B-0B098A6ABB7B}" srcOrd="2" destOrd="0" presId="urn:microsoft.com/office/officeart/2005/8/layout/orgChart1"/>
    <dgm:cxn modelId="{114F481D-148B-415E-94A5-2748F038A4CC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600" b="1" dirty="0" smtClean="0"/>
            <a:t>Факторы экономического ….</a:t>
          </a:r>
          <a:endParaRPr lang="ru-RU" sz="3600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3490DDDA-CD06-456B-9BCD-247E30C31C7E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4000" b="1" dirty="0" smtClean="0"/>
            <a:t>?</a:t>
          </a:r>
          <a:endParaRPr lang="ru-RU" sz="4000" b="1" dirty="0"/>
        </a:p>
      </dgm:t>
    </dgm:pt>
    <dgm:pt modelId="{C5699C9E-DC4C-4C0B-9C20-C22927F47F3E}" type="parTrans" cxnId="{DC6322CB-D70F-4C66-A0AA-0D51E700F718}">
      <dgm:prSet/>
      <dgm:spPr/>
      <dgm:t>
        <a:bodyPr/>
        <a:lstStyle/>
        <a:p>
          <a:endParaRPr lang="ru-RU"/>
        </a:p>
      </dgm:t>
    </dgm:pt>
    <dgm:pt modelId="{DD71070A-8390-4F2B-9405-472892B3C097}" type="sibTrans" cxnId="{DC6322CB-D70F-4C66-A0AA-0D51E700F718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4000" b="1" dirty="0" smtClean="0"/>
            <a:t>?</a:t>
          </a:r>
          <a:endParaRPr lang="ru-RU" sz="40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04975FFD-20D2-41EC-966F-A8DAFEE77C0E}">
      <dgm:prSet/>
      <dgm:spPr/>
      <dgm:t>
        <a:bodyPr/>
        <a:lstStyle/>
        <a:p>
          <a:r>
            <a:rPr lang="ru-RU" b="1" dirty="0" smtClean="0"/>
            <a:t>Увеличение количества используемых факторов производства</a:t>
          </a:r>
          <a:endParaRPr lang="ru-RU" b="1" dirty="0"/>
        </a:p>
      </dgm:t>
    </dgm:pt>
    <dgm:pt modelId="{771319F1-4B74-43D4-8626-F0E401AD4B72}" type="parTrans" cxnId="{FFA64FBD-6FAF-4682-8798-8ADDEDC5381F}">
      <dgm:prSet/>
      <dgm:spPr/>
      <dgm:t>
        <a:bodyPr/>
        <a:lstStyle/>
        <a:p>
          <a:endParaRPr lang="ru-RU"/>
        </a:p>
      </dgm:t>
    </dgm:pt>
    <dgm:pt modelId="{6DABFC16-C01C-408D-84D0-3B31B9764DC3}" type="sibTrans" cxnId="{FFA64FBD-6FAF-4682-8798-8ADDEDC5381F}">
      <dgm:prSet/>
      <dgm:spPr/>
      <dgm:t>
        <a:bodyPr/>
        <a:lstStyle/>
        <a:p>
          <a:endParaRPr lang="ru-RU"/>
        </a:p>
      </dgm:t>
    </dgm:pt>
    <dgm:pt modelId="{5FD0F1BC-40D7-47A3-812F-9669B5337DBD}">
      <dgm:prSet/>
      <dgm:spPr/>
      <dgm:t>
        <a:bodyPr/>
        <a:lstStyle/>
        <a:p>
          <a:r>
            <a:rPr lang="ru-RU" b="1" dirty="0" smtClean="0"/>
            <a:t>Повышение … работников</a:t>
          </a:r>
          <a:endParaRPr lang="ru-RU" b="1" dirty="0"/>
        </a:p>
      </dgm:t>
    </dgm:pt>
    <dgm:pt modelId="{15788423-5BE0-4EE5-8D4F-3C3456BF2DE1}" type="parTrans" cxnId="{4B222598-914F-498E-AA75-A6A74B362B5D}">
      <dgm:prSet/>
      <dgm:spPr/>
      <dgm:t>
        <a:bodyPr/>
        <a:lstStyle/>
        <a:p>
          <a:endParaRPr lang="ru-RU"/>
        </a:p>
      </dgm:t>
    </dgm:pt>
    <dgm:pt modelId="{AA3DD59B-DD9A-4460-A210-087E71D93F06}" type="sibTrans" cxnId="{4B222598-914F-498E-AA75-A6A74B362B5D}">
      <dgm:prSet/>
      <dgm:spPr/>
      <dgm:t>
        <a:bodyPr/>
        <a:lstStyle/>
        <a:p>
          <a:endParaRPr lang="ru-RU"/>
        </a:p>
      </dgm:t>
    </dgm:pt>
    <dgm:pt modelId="{01248490-91DD-4384-9A92-FB3F5C3C4F4C}">
      <dgm:prSet/>
      <dgm:spPr/>
      <dgm:t>
        <a:bodyPr/>
        <a:lstStyle/>
        <a:p>
          <a:r>
            <a:rPr lang="ru-RU" b="1" dirty="0" smtClean="0"/>
            <a:t>Оптимизация менеджмента</a:t>
          </a:r>
          <a:endParaRPr lang="ru-RU" b="1" dirty="0"/>
        </a:p>
      </dgm:t>
    </dgm:pt>
    <dgm:pt modelId="{99D433F4-0120-4D33-B469-7AF28FDA3051}" type="parTrans" cxnId="{17D78347-757A-4823-9EF6-2E85C65C1F72}">
      <dgm:prSet/>
      <dgm:spPr/>
      <dgm:t>
        <a:bodyPr/>
        <a:lstStyle/>
        <a:p>
          <a:endParaRPr lang="ru-RU"/>
        </a:p>
      </dgm:t>
    </dgm:pt>
    <dgm:pt modelId="{4FADA10E-33CB-4739-8DF6-BF82DB153008}" type="sibTrans" cxnId="{17D78347-757A-4823-9EF6-2E85C65C1F72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286357" custScaleY="77642" custLinFactNeighborX="23994" custLinFactNeighborY="-210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C3E82466-3306-4557-96E4-6D97CED64D14}" type="pres">
      <dgm:prSet presAssocID="{C5699C9E-DC4C-4C0B-9C20-C22927F47F3E}" presName="Name37" presStyleLbl="parChTrans1D2" presStyleIdx="0" presStyleCnt="2"/>
      <dgm:spPr/>
      <dgm:t>
        <a:bodyPr/>
        <a:lstStyle/>
        <a:p>
          <a:endParaRPr lang="ru-RU"/>
        </a:p>
      </dgm:t>
    </dgm:pt>
    <dgm:pt modelId="{F61D7DFC-70D2-4D92-B297-2BDA3F923D6C}" type="pres">
      <dgm:prSet presAssocID="{3490DDDA-CD06-456B-9BCD-247E30C31C7E}" presName="hierRoot2" presStyleCnt="0">
        <dgm:presLayoutVars>
          <dgm:hierBranch val="init"/>
        </dgm:presLayoutVars>
      </dgm:prSet>
      <dgm:spPr/>
    </dgm:pt>
    <dgm:pt modelId="{4CCA9932-8202-4157-9998-D5CED932ECBD}" type="pres">
      <dgm:prSet presAssocID="{3490DDDA-CD06-456B-9BCD-247E30C31C7E}" presName="rootComposite" presStyleCnt="0"/>
      <dgm:spPr/>
    </dgm:pt>
    <dgm:pt modelId="{3F152074-0C14-4B46-B21E-8261A9BE132D}" type="pres">
      <dgm:prSet presAssocID="{3490DDDA-CD06-456B-9BCD-247E30C31C7E}" presName="rootText" presStyleLbl="node2" presStyleIdx="0" presStyleCnt="2" custScaleX="111559" custScaleY="59691" custLinFactNeighborX="-7081" custLinFactNeighborY="-81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02C4E1-F7E0-4065-9604-A7D7BFBD24CE}" type="pres">
      <dgm:prSet presAssocID="{3490DDDA-CD06-456B-9BCD-247E30C31C7E}" presName="rootConnector" presStyleLbl="node2" presStyleIdx="0" presStyleCnt="2"/>
      <dgm:spPr/>
      <dgm:t>
        <a:bodyPr/>
        <a:lstStyle/>
        <a:p>
          <a:endParaRPr lang="ru-RU"/>
        </a:p>
      </dgm:t>
    </dgm:pt>
    <dgm:pt modelId="{0793A2F7-0367-4F2E-ACA8-B5ECDC025492}" type="pres">
      <dgm:prSet presAssocID="{3490DDDA-CD06-456B-9BCD-247E30C31C7E}" presName="hierChild4" presStyleCnt="0"/>
      <dgm:spPr/>
    </dgm:pt>
    <dgm:pt modelId="{B52D4317-9386-4F15-A192-E46E8BA1A1DC}" type="pres">
      <dgm:prSet presAssocID="{771319F1-4B74-43D4-8626-F0E401AD4B72}" presName="Name37" presStyleLbl="parChTrans1D3" presStyleIdx="0" presStyleCnt="3"/>
      <dgm:spPr/>
      <dgm:t>
        <a:bodyPr/>
        <a:lstStyle/>
        <a:p>
          <a:endParaRPr lang="ru-RU"/>
        </a:p>
      </dgm:t>
    </dgm:pt>
    <dgm:pt modelId="{D775A69C-84FC-464A-81B9-D96AABC1DB1C}" type="pres">
      <dgm:prSet presAssocID="{04975FFD-20D2-41EC-966F-A8DAFEE77C0E}" presName="hierRoot2" presStyleCnt="0">
        <dgm:presLayoutVars>
          <dgm:hierBranch val="init"/>
        </dgm:presLayoutVars>
      </dgm:prSet>
      <dgm:spPr/>
    </dgm:pt>
    <dgm:pt modelId="{7E460779-73BE-461B-825F-B3F19A1E229C}" type="pres">
      <dgm:prSet presAssocID="{04975FFD-20D2-41EC-966F-A8DAFEE77C0E}" presName="rootComposite" presStyleCnt="0"/>
      <dgm:spPr/>
    </dgm:pt>
    <dgm:pt modelId="{0D1A098A-2462-4AD2-B17E-2953E9B6B659}" type="pres">
      <dgm:prSet presAssocID="{04975FFD-20D2-41EC-966F-A8DAFEE77C0E}" presName="rootText" presStyleLbl="node3" presStyleIdx="0" presStyleCnt="3" custScaleX="172728" custScaleY="112935" custLinFactNeighborX="-15530" custLinFactNeighborY="-261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1573BA-4AE4-4C63-B631-75C1B611366C}" type="pres">
      <dgm:prSet presAssocID="{04975FFD-20D2-41EC-966F-A8DAFEE77C0E}" presName="rootConnector" presStyleLbl="node3" presStyleIdx="0" presStyleCnt="3"/>
      <dgm:spPr/>
      <dgm:t>
        <a:bodyPr/>
        <a:lstStyle/>
        <a:p>
          <a:endParaRPr lang="ru-RU"/>
        </a:p>
      </dgm:t>
    </dgm:pt>
    <dgm:pt modelId="{8484A88F-ABC3-4761-9971-A669EE29D6A2}" type="pres">
      <dgm:prSet presAssocID="{04975FFD-20D2-41EC-966F-A8DAFEE77C0E}" presName="hierChild4" presStyleCnt="0"/>
      <dgm:spPr/>
    </dgm:pt>
    <dgm:pt modelId="{F366838B-E589-46AC-B1FF-CE4FA297EA14}" type="pres">
      <dgm:prSet presAssocID="{04975FFD-20D2-41EC-966F-A8DAFEE77C0E}" presName="hierChild5" presStyleCnt="0"/>
      <dgm:spPr/>
    </dgm:pt>
    <dgm:pt modelId="{901CCF5C-DE05-4020-917E-C43309407597}" type="pres">
      <dgm:prSet presAssocID="{3490DDDA-CD06-456B-9BCD-247E30C31C7E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2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2" custScaleX="123986" custScaleY="59817" custLinFactNeighborX="11903" custLinFactNeighborY="-104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2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17CF1133-999E-4922-BE56-2B264ED90B4B}" type="pres">
      <dgm:prSet presAssocID="{15788423-5BE0-4EE5-8D4F-3C3456BF2DE1}" presName="Name37" presStyleLbl="parChTrans1D3" presStyleIdx="1" presStyleCnt="3"/>
      <dgm:spPr/>
      <dgm:t>
        <a:bodyPr/>
        <a:lstStyle/>
        <a:p>
          <a:endParaRPr lang="ru-RU"/>
        </a:p>
      </dgm:t>
    </dgm:pt>
    <dgm:pt modelId="{C095B5DB-E6AA-4B4B-A383-0EC711EBF361}" type="pres">
      <dgm:prSet presAssocID="{5FD0F1BC-40D7-47A3-812F-9669B5337DBD}" presName="hierRoot2" presStyleCnt="0">
        <dgm:presLayoutVars>
          <dgm:hierBranch val="init"/>
        </dgm:presLayoutVars>
      </dgm:prSet>
      <dgm:spPr/>
    </dgm:pt>
    <dgm:pt modelId="{E6E44946-D4BD-4C0B-9809-E3AD98FA742E}" type="pres">
      <dgm:prSet presAssocID="{5FD0F1BC-40D7-47A3-812F-9669B5337DBD}" presName="rootComposite" presStyleCnt="0"/>
      <dgm:spPr/>
    </dgm:pt>
    <dgm:pt modelId="{91C118F0-6C0B-405E-8D95-97A60B059A0D}" type="pres">
      <dgm:prSet presAssocID="{5FD0F1BC-40D7-47A3-812F-9669B5337DBD}" presName="rootText" presStyleLbl="node3" presStyleIdx="1" presStyleCnt="3" custScaleX="152179" custScaleY="79589" custLinFactNeighborX="-5826" custLinFactNeighborY="-174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027175-D976-4786-B24B-934127890EEA}" type="pres">
      <dgm:prSet presAssocID="{5FD0F1BC-40D7-47A3-812F-9669B5337DBD}" presName="rootConnector" presStyleLbl="node3" presStyleIdx="1" presStyleCnt="3"/>
      <dgm:spPr/>
      <dgm:t>
        <a:bodyPr/>
        <a:lstStyle/>
        <a:p>
          <a:endParaRPr lang="ru-RU"/>
        </a:p>
      </dgm:t>
    </dgm:pt>
    <dgm:pt modelId="{DA53273F-8551-42AD-A2EF-BB5A42390EDA}" type="pres">
      <dgm:prSet presAssocID="{5FD0F1BC-40D7-47A3-812F-9669B5337DBD}" presName="hierChild4" presStyleCnt="0"/>
      <dgm:spPr/>
    </dgm:pt>
    <dgm:pt modelId="{2F70EF87-2B86-4040-AAF8-28058959B889}" type="pres">
      <dgm:prSet presAssocID="{5FD0F1BC-40D7-47A3-812F-9669B5337DBD}" presName="hierChild5" presStyleCnt="0"/>
      <dgm:spPr/>
    </dgm:pt>
    <dgm:pt modelId="{7F52E462-8BCD-4091-A080-F6637996740C}" type="pres">
      <dgm:prSet presAssocID="{99D433F4-0120-4D33-B469-7AF28FDA3051}" presName="Name37" presStyleLbl="parChTrans1D3" presStyleIdx="2" presStyleCnt="3"/>
      <dgm:spPr/>
      <dgm:t>
        <a:bodyPr/>
        <a:lstStyle/>
        <a:p>
          <a:endParaRPr lang="ru-RU"/>
        </a:p>
      </dgm:t>
    </dgm:pt>
    <dgm:pt modelId="{6128F0AE-EF17-4CE6-B726-50B930AF0453}" type="pres">
      <dgm:prSet presAssocID="{01248490-91DD-4384-9A92-FB3F5C3C4F4C}" presName="hierRoot2" presStyleCnt="0">
        <dgm:presLayoutVars>
          <dgm:hierBranch val="init"/>
        </dgm:presLayoutVars>
      </dgm:prSet>
      <dgm:spPr/>
    </dgm:pt>
    <dgm:pt modelId="{F96BF0D3-E36A-47EE-823E-68838491392F}" type="pres">
      <dgm:prSet presAssocID="{01248490-91DD-4384-9A92-FB3F5C3C4F4C}" presName="rootComposite" presStyleCnt="0"/>
      <dgm:spPr/>
    </dgm:pt>
    <dgm:pt modelId="{28D718B2-85FE-4339-9B8D-72B5BA1C9DFE}" type="pres">
      <dgm:prSet presAssocID="{01248490-91DD-4384-9A92-FB3F5C3C4F4C}" presName="rootText" presStyleLbl="node3" presStyleIdx="2" presStyleCnt="3" custScaleX="126698" custScaleY="75949" custLinFactNeighborX="-3322" custLinFactNeighborY="-338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01D07C-D738-49DD-A8F8-FA3958E242B7}" type="pres">
      <dgm:prSet presAssocID="{01248490-91DD-4384-9A92-FB3F5C3C4F4C}" presName="rootConnector" presStyleLbl="node3" presStyleIdx="2" presStyleCnt="3"/>
      <dgm:spPr/>
      <dgm:t>
        <a:bodyPr/>
        <a:lstStyle/>
        <a:p>
          <a:endParaRPr lang="ru-RU"/>
        </a:p>
      </dgm:t>
    </dgm:pt>
    <dgm:pt modelId="{FD2F54C7-B119-469C-9CB2-26DB5F51ACD4}" type="pres">
      <dgm:prSet presAssocID="{01248490-91DD-4384-9A92-FB3F5C3C4F4C}" presName="hierChild4" presStyleCnt="0"/>
      <dgm:spPr/>
    </dgm:pt>
    <dgm:pt modelId="{C6B99DF8-B624-488A-867F-DB646BBC1855}" type="pres">
      <dgm:prSet presAssocID="{01248490-91DD-4384-9A92-FB3F5C3C4F4C}" presName="hierChild5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D082BA56-E69A-4C15-B975-FF310709988C}" type="presOf" srcId="{AA404E0A-A352-40C9-A30E-F5C57393417A}" destId="{3E08AFD2-9320-4D7E-87D1-D2E74C53BDD4}" srcOrd="0" destOrd="0" presId="urn:microsoft.com/office/officeart/2005/8/layout/orgChart1"/>
    <dgm:cxn modelId="{79A011FF-C8D6-4CDA-B40A-C74DA85D1A70}" type="presOf" srcId="{771319F1-4B74-43D4-8626-F0E401AD4B72}" destId="{B52D4317-9386-4F15-A192-E46E8BA1A1DC}" srcOrd="0" destOrd="0" presId="urn:microsoft.com/office/officeart/2005/8/layout/orgChart1"/>
    <dgm:cxn modelId="{C12CE104-BADF-4D4C-8B3B-53566745F2F5}" type="presOf" srcId="{5FD0F1BC-40D7-47A3-812F-9669B5337DBD}" destId="{91C118F0-6C0B-405E-8D95-97A60B059A0D}" srcOrd="0" destOrd="0" presId="urn:microsoft.com/office/officeart/2005/8/layout/orgChart1"/>
    <dgm:cxn modelId="{BB67BF7C-DA8D-43DB-BB7F-B340ACD01CDB}" type="presOf" srcId="{01248490-91DD-4384-9A92-FB3F5C3C4F4C}" destId="{28D718B2-85FE-4339-9B8D-72B5BA1C9DFE}" srcOrd="0" destOrd="0" presId="urn:microsoft.com/office/officeart/2005/8/layout/orgChart1"/>
    <dgm:cxn modelId="{30D31C80-0F45-47D1-BCCD-CA946A84B83F}" type="presOf" srcId="{6F6B10C9-65CA-4828-90A1-37F57DB61D59}" destId="{A97C0BF0-75ED-40D2-A100-5B9A250C6E36}" srcOrd="1" destOrd="0" presId="urn:microsoft.com/office/officeart/2005/8/layout/orgChart1"/>
    <dgm:cxn modelId="{21DF1B6C-5A6C-44B2-9C21-9880C8205053}" type="presOf" srcId="{CBA94E83-80AC-46D3-85B4-BF5B19AE9720}" destId="{579C7182-0B1D-4900-BEF2-8D12FC8D4D12}" srcOrd="0" destOrd="0" presId="urn:microsoft.com/office/officeart/2005/8/layout/orgChart1"/>
    <dgm:cxn modelId="{DC6322CB-D70F-4C66-A0AA-0D51E700F718}" srcId="{B3435A5C-0B79-4E9F-8180-DBCC7E6B64DC}" destId="{3490DDDA-CD06-456B-9BCD-247E30C31C7E}" srcOrd="0" destOrd="0" parTransId="{C5699C9E-DC4C-4C0B-9C20-C22927F47F3E}" sibTransId="{DD71070A-8390-4F2B-9405-472892B3C097}"/>
    <dgm:cxn modelId="{8CE57797-C4D4-4B8D-8D88-9BB4C33D872E}" type="presOf" srcId="{3490DDDA-CD06-456B-9BCD-247E30C31C7E}" destId="{EB02C4E1-F7E0-4065-9604-A7D7BFBD24CE}" srcOrd="1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40FD2D31-F0E7-4EDF-A5F7-C0470FCC4319}" type="presOf" srcId="{99D433F4-0120-4D33-B469-7AF28FDA3051}" destId="{7F52E462-8BCD-4091-A080-F6637996740C}" srcOrd="0" destOrd="0" presId="urn:microsoft.com/office/officeart/2005/8/layout/orgChart1"/>
    <dgm:cxn modelId="{C4A662EE-88BC-4A58-ADAF-6069B4F503A0}" type="presOf" srcId="{C5699C9E-DC4C-4C0B-9C20-C22927F47F3E}" destId="{C3E82466-3306-4557-96E4-6D97CED64D14}" srcOrd="0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7E74F7B6-5AED-491C-8BB7-59E7215F1618}" type="presOf" srcId="{04975FFD-20D2-41EC-966F-A8DAFEE77C0E}" destId="{341573BA-4AE4-4C63-B631-75C1B611366C}" srcOrd="1" destOrd="0" presId="urn:microsoft.com/office/officeart/2005/8/layout/orgChart1"/>
    <dgm:cxn modelId="{0936CD09-60B2-428A-B623-4B515E3A27C4}" type="presOf" srcId="{B3435A5C-0B79-4E9F-8180-DBCC7E6B64DC}" destId="{9C814680-121F-4176-B5E6-4A8B1AA1E8E2}" srcOrd="1" destOrd="0" presId="urn:microsoft.com/office/officeart/2005/8/layout/orgChart1"/>
    <dgm:cxn modelId="{52361832-2FE3-4E49-B587-925CE9E11A76}" type="presOf" srcId="{01248490-91DD-4384-9A92-FB3F5C3C4F4C}" destId="{2401D07C-D738-49DD-A8F8-FA3958E242B7}" srcOrd="1" destOrd="0" presId="urn:microsoft.com/office/officeart/2005/8/layout/orgChart1"/>
    <dgm:cxn modelId="{FFA64FBD-6FAF-4682-8798-8ADDEDC5381F}" srcId="{3490DDDA-CD06-456B-9BCD-247E30C31C7E}" destId="{04975FFD-20D2-41EC-966F-A8DAFEE77C0E}" srcOrd="0" destOrd="0" parTransId="{771319F1-4B74-43D4-8626-F0E401AD4B72}" sibTransId="{6DABFC16-C01C-408D-84D0-3B31B9764DC3}"/>
    <dgm:cxn modelId="{669FF609-6110-4D40-8C31-5E0700AD726F}" type="presOf" srcId="{6F6B10C9-65CA-4828-90A1-37F57DB61D59}" destId="{9CFBE578-DD8E-48E7-B675-62C492642645}" srcOrd="0" destOrd="0" presId="urn:microsoft.com/office/officeart/2005/8/layout/orgChart1"/>
    <dgm:cxn modelId="{17D78347-757A-4823-9EF6-2E85C65C1F72}" srcId="{6F6B10C9-65CA-4828-90A1-37F57DB61D59}" destId="{01248490-91DD-4384-9A92-FB3F5C3C4F4C}" srcOrd="1" destOrd="0" parTransId="{99D433F4-0120-4D33-B469-7AF28FDA3051}" sibTransId="{4FADA10E-33CB-4739-8DF6-BF82DB153008}"/>
    <dgm:cxn modelId="{FB36F3F7-0AFF-43AD-A6D5-7F6A0D4A0CDA}" type="presOf" srcId="{3490DDDA-CD06-456B-9BCD-247E30C31C7E}" destId="{3F152074-0C14-4B46-B21E-8261A9BE132D}" srcOrd="0" destOrd="0" presId="urn:microsoft.com/office/officeart/2005/8/layout/orgChart1"/>
    <dgm:cxn modelId="{CF49E80E-84CD-495E-A0E1-D3E02DE6E41A}" type="presOf" srcId="{04975FFD-20D2-41EC-966F-A8DAFEE77C0E}" destId="{0D1A098A-2462-4AD2-B17E-2953E9B6B659}" srcOrd="0" destOrd="0" presId="urn:microsoft.com/office/officeart/2005/8/layout/orgChart1"/>
    <dgm:cxn modelId="{4B222598-914F-498E-AA75-A6A74B362B5D}" srcId="{6F6B10C9-65CA-4828-90A1-37F57DB61D59}" destId="{5FD0F1BC-40D7-47A3-812F-9669B5337DBD}" srcOrd="0" destOrd="0" parTransId="{15788423-5BE0-4EE5-8D4F-3C3456BF2DE1}" sibTransId="{AA3DD59B-DD9A-4460-A210-087E71D93F06}"/>
    <dgm:cxn modelId="{45ED43F1-F5DC-4094-B167-98DC4CA399A1}" type="presOf" srcId="{15788423-5BE0-4EE5-8D4F-3C3456BF2DE1}" destId="{17CF1133-999E-4922-BE56-2B264ED90B4B}" srcOrd="0" destOrd="0" presId="urn:microsoft.com/office/officeart/2005/8/layout/orgChart1"/>
    <dgm:cxn modelId="{A99054D2-A987-4A92-9E2B-63300D442B51}" type="presOf" srcId="{B3435A5C-0B79-4E9F-8180-DBCC7E6B64DC}" destId="{D1EE8BB8-9B49-430E-BCA3-482F425A11E6}" srcOrd="0" destOrd="0" presId="urn:microsoft.com/office/officeart/2005/8/layout/orgChart1"/>
    <dgm:cxn modelId="{D498A6ED-33AE-4264-8C42-8F85364EA6F0}" type="presOf" srcId="{5FD0F1BC-40D7-47A3-812F-9669B5337DBD}" destId="{EE027175-D976-4786-B24B-934127890EEA}" srcOrd="1" destOrd="0" presId="urn:microsoft.com/office/officeart/2005/8/layout/orgChart1"/>
    <dgm:cxn modelId="{7431B835-695F-44C3-9F9B-9FF7A7450259}" type="presParOf" srcId="{579C7182-0B1D-4900-BEF2-8D12FC8D4D12}" destId="{73BD3551-9573-4A51-B18A-A13C226A0299}" srcOrd="0" destOrd="0" presId="urn:microsoft.com/office/officeart/2005/8/layout/orgChart1"/>
    <dgm:cxn modelId="{44C52D9D-5DAC-4341-82BE-879F9ADF32FD}" type="presParOf" srcId="{73BD3551-9573-4A51-B18A-A13C226A0299}" destId="{01909518-E704-471F-9BB6-4802CE1D325F}" srcOrd="0" destOrd="0" presId="urn:microsoft.com/office/officeart/2005/8/layout/orgChart1"/>
    <dgm:cxn modelId="{9C7A24A8-FB1F-4E61-B6AB-406F6820C6B2}" type="presParOf" srcId="{01909518-E704-471F-9BB6-4802CE1D325F}" destId="{D1EE8BB8-9B49-430E-BCA3-482F425A11E6}" srcOrd="0" destOrd="0" presId="urn:microsoft.com/office/officeart/2005/8/layout/orgChart1"/>
    <dgm:cxn modelId="{CA28F94B-3066-44D0-84E8-AD13F7BFB2F8}" type="presParOf" srcId="{01909518-E704-471F-9BB6-4802CE1D325F}" destId="{9C814680-121F-4176-B5E6-4A8B1AA1E8E2}" srcOrd="1" destOrd="0" presId="urn:microsoft.com/office/officeart/2005/8/layout/orgChart1"/>
    <dgm:cxn modelId="{AC68F06F-66DE-4BB7-9B13-9C792E44F19E}" type="presParOf" srcId="{73BD3551-9573-4A51-B18A-A13C226A0299}" destId="{40C1253F-DBB7-434F-A73B-CEEC416B14AE}" srcOrd="1" destOrd="0" presId="urn:microsoft.com/office/officeart/2005/8/layout/orgChart1"/>
    <dgm:cxn modelId="{C1A26A7E-5B97-43BB-BA19-6CE3A1311BE1}" type="presParOf" srcId="{40C1253F-DBB7-434F-A73B-CEEC416B14AE}" destId="{C3E82466-3306-4557-96E4-6D97CED64D14}" srcOrd="0" destOrd="0" presId="urn:microsoft.com/office/officeart/2005/8/layout/orgChart1"/>
    <dgm:cxn modelId="{7DD6FDE5-A0CA-42CD-A275-8FF8F968230E}" type="presParOf" srcId="{40C1253F-DBB7-434F-A73B-CEEC416B14AE}" destId="{F61D7DFC-70D2-4D92-B297-2BDA3F923D6C}" srcOrd="1" destOrd="0" presId="urn:microsoft.com/office/officeart/2005/8/layout/orgChart1"/>
    <dgm:cxn modelId="{7178C653-83B1-4B64-9828-8FB922D9A8E7}" type="presParOf" srcId="{F61D7DFC-70D2-4D92-B297-2BDA3F923D6C}" destId="{4CCA9932-8202-4157-9998-D5CED932ECBD}" srcOrd="0" destOrd="0" presId="urn:microsoft.com/office/officeart/2005/8/layout/orgChart1"/>
    <dgm:cxn modelId="{7AA23E11-9FB3-4C89-8297-2B52F710F585}" type="presParOf" srcId="{4CCA9932-8202-4157-9998-D5CED932ECBD}" destId="{3F152074-0C14-4B46-B21E-8261A9BE132D}" srcOrd="0" destOrd="0" presId="urn:microsoft.com/office/officeart/2005/8/layout/orgChart1"/>
    <dgm:cxn modelId="{DB3DBCBC-E4D3-4BF5-A1E9-5E43E45EEC2F}" type="presParOf" srcId="{4CCA9932-8202-4157-9998-D5CED932ECBD}" destId="{EB02C4E1-F7E0-4065-9604-A7D7BFBD24CE}" srcOrd="1" destOrd="0" presId="urn:microsoft.com/office/officeart/2005/8/layout/orgChart1"/>
    <dgm:cxn modelId="{396481E0-2EC0-42E7-A5F0-ADE05D6E7E16}" type="presParOf" srcId="{F61D7DFC-70D2-4D92-B297-2BDA3F923D6C}" destId="{0793A2F7-0367-4F2E-ACA8-B5ECDC025492}" srcOrd="1" destOrd="0" presId="urn:microsoft.com/office/officeart/2005/8/layout/orgChart1"/>
    <dgm:cxn modelId="{21826122-F593-460C-967F-58358B0BD65D}" type="presParOf" srcId="{0793A2F7-0367-4F2E-ACA8-B5ECDC025492}" destId="{B52D4317-9386-4F15-A192-E46E8BA1A1DC}" srcOrd="0" destOrd="0" presId="urn:microsoft.com/office/officeart/2005/8/layout/orgChart1"/>
    <dgm:cxn modelId="{5687351D-7DE0-4961-9B5F-3DD407EF51C7}" type="presParOf" srcId="{0793A2F7-0367-4F2E-ACA8-B5ECDC025492}" destId="{D775A69C-84FC-464A-81B9-D96AABC1DB1C}" srcOrd="1" destOrd="0" presId="urn:microsoft.com/office/officeart/2005/8/layout/orgChart1"/>
    <dgm:cxn modelId="{C70CC23B-4AC3-4BE0-885F-DE7479C9217B}" type="presParOf" srcId="{D775A69C-84FC-464A-81B9-D96AABC1DB1C}" destId="{7E460779-73BE-461B-825F-B3F19A1E229C}" srcOrd="0" destOrd="0" presId="urn:microsoft.com/office/officeart/2005/8/layout/orgChart1"/>
    <dgm:cxn modelId="{EC634A06-14D5-4356-B40D-24AD8762FA87}" type="presParOf" srcId="{7E460779-73BE-461B-825F-B3F19A1E229C}" destId="{0D1A098A-2462-4AD2-B17E-2953E9B6B659}" srcOrd="0" destOrd="0" presId="urn:microsoft.com/office/officeart/2005/8/layout/orgChart1"/>
    <dgm:cxn modelId="{025A2E88-1147-4B50-A2E3-57EBCEDE3B20}" type="presParOf" srcId="{7E460779-73BE-461B-825F-B3F19A1E229C}" destId="{341573BA-4AE4-4C63-B631-75C1B611366C}" srcOrd="1" destOrd="0" presId="urn:microsoft.com/office/officeart/2005/8/layout/orgChart1"/>
    <dgm:cxn modelId="{7A3EE2B8-F02F-4B6A-813C-4BFC8FCC83A7}" type="presParOf" srcId="{D775A69C-84FC-464A-81B9-D96AABC1DB1C}" destId="{8484A88F-ABC3-4761-9971-A669EE29D6A2}" srcOrd="1" destOrd="0" presId="urn:microsoft.com/office/officeart/2005/8/layout/orgChart1"/>
    <dgm:cxn modelId="{888815E0-4CA7-4A5F-B75D-8E3ACB64309F}" type="presParOf" srcId="{D775A69C-84FC-464A-81B9-D96AABC1DB1C}" destId="{F366838B-E589-46AC-B1FF-CE4FA297EA14}" srcOrd="2" destOrd="0" presId="urn:microsoft.com/office/officeart/2005/8/layout/orgChart1"/>
    <dgm:cxn modelId="{E8A6FF08-8133-4881-B810-F10E9758492A}" type="presParOf" srcId="{F61D7DFC-70D2-4D92-B297-2BDA3F923D6C}" destId="{901CCF5C-DE05-4020-917E-C43309407597}" srcOrd="2" destOrd="0" presId="urn:microsoft.com/office/officeart/2005/8/layout/orgChart1"/>
    <dgm:cxn modelId="{68B62A54-FCAC-4729-881F-3ED23F2D31D7}" type="presParOf" srcId="{40C1253F-DBB7-434F-A73B-CEEC416B14AE}" destId="{3E08AFD2-9320-4D7E-87D1-D2E74C53BDD4}" srcOrd="2" destOrd="0" presId="urn:microsoft.com/office/officeart/2005/8/layout/orgChart1"/>
    <dgm:cxn modelId="{694DBBC4-D865-4AAE-AC9F-433CBE4B0EBA}" type="presParOf" srcId="{40C1253F-DBB7-434F-A73B-CEEC416B14AE}" destId="{35360921-D811-4034-8019-5B5DFAE6FA8E}" srcOrd="3" destOrd="0" presId="urn:microsoft.com/office/officeart/2005/8/layout/orgChart1"/>
    <dgm:cxn modelId="{4AD1D7FB-1588-4648-904E-632A5BFBCCA6}" type="presParOf" srcId="{35360921-D811-4034-8019-5B5DFAE6FA8E}" destId="{4D3834EF-4A89-418C-B5CB-4D1A51EBFE71}" srcOrd="0" destOrd="0" presId="urn:microsoft.com/office/officeart/2005/8/layout/orgChart1"/>
    <dgm:cxn modelId="{929F83D6-725A-421E-8B8C-6AF061D0500B}" type="presParOf" srcId="{4D3834EF-4A89-418C-B5CB-4D1A51EBFE71}" destId="{9CFBE578-DD8E-48E7-B675-62C492642645}" srcOrd="0" destOrd="0" presId="urn:microsoft.com/office/officeart/2005/8/layout/orgChart1"/>
    <dgm:cxn modelId="{751F0177-6C88-4CE4-A88A-66CA557A176A}" type="presParOf" srcId="{4D3834EF-4A89-418C-B5CB-4D1A51EBFE71}" destId="{A97C0BF0-75ED-40D2-A100-5B9A250C6E36}" srcOrd="1" destOrd="0" presId="urn:microsoft.com/office/officeart/2005/8/layout/orgChart1"/>
    <dgm:cxn modelId="{D86A7E45-7395-41B9-84E9-7F32D4DEDEB3}" type="presParOf" srcId="{35360921-D811-4034-8019-5B5DFAE6FA8E}" destId="{EA15BE2C-B0C2-42D0-8059-714E29BD3021}" srcOrd="1" destOrd="0" presId="urn:microsoft.com/office/officeart/2005/8/layout/orgChart1"/>
    <dgm:cxn modelId="{C3AE8390-0A1A-4337-89E6-46CFD0741BFA}" type="presParOf" srcId="{EA15BE2C-B0C2-42D0-8059-714E29BD3021}" destId="{17CF1133-999E-4922-BE56-2B264ED90B4B}" srcOrd="0" destOrd="0" presId="urn:microsoft.com/office/officeart/2005/8/layout/orgChart1"/>
    <dgm:cxn modelId="{4AF094AB-457F-4270-8CD1-7FD6D01DEFFE}" type="presParOf" srcId="{EA15BE2C-B0C2-42D0-8059-714E29BD3021}" destId="{C095B5DB-E6AA-4B4B-A383-0EC711EBF361}" srcOrd="1" destOrd="0" presId="urn:microsoft.com/office/officeart/2005/8/layout/orgChart1"/>
    <dgm:cxn modelId="{54301015-2DCB-46D5-B18A-949549508EF9}" type="presParOf" srcId="{C095B5DB-E6AA-4B4B-A383-0EC711EBF361}" destId="{E6E44946-D4BD-4C0B-9809-E3AD98FA742E}" srcOrd="0" destOrd="0" presId="urn:microsoft.com/office/officeart/2005/8/layout/orgChart1"/>
    <dgm:cxn modelId="{E3CBA3AB-E091-4F38-B88D-4FD18BCA5B2B}" type="presParOf" srcId="{E6E44946-D4BD-4C0B-9809-E3AD98FA742E}" destId="{91C118F0-6C0B-405E-8D95-97A60B059A0D}" srcOrd="0" destOrd="0" presId="urn:microsoft.com/office/officeart/2005/8/layout/orgChart1"/>
    <dgm:cxn modelId="{F1BF7062-1DCB-4F58-A7E7-9B350615D8D9}" type="presParOf" srcId="{E6E44946-D4BD-4C0B-9809-E3AD98FA742E}" destId="{EE027175-D976-4786-B24B-934127890EEA}" srcOrd="1" destOrd="0" presId="urn:microsoft.com/office/officeart/2005/8/layout/orgChart1"/>
    <dgm:cxn modelId="{6F6A88D6-7222-448F-93E4-F7992D28EADF}" type="presParOf" srcId="{C095B5DB-E6AA-4B4B-A383-0EC711EBF361}" destId="{DA53273F-8551-42AD-A2EF-BB5A42390EDA}" srcOrd="1" destOrd="0" presId="urn:microsoft.com/office/officeart/2005/8/layout/orgChart1"/>
    <dgm:cxn modelId="{B1CD1082-9AA0-44FD-B4AD-EBCE66C85F71}" type="presParOf" srcId="{C095B5DB-E6AA-4B4B-A383-0EC711EBF361}" destId="{2F70EF87-2B86-4040-AAF8-28058959B889}" srcOrd="2" destOrd="0" presId="urn:microsoft.com/office/officeart/2005/8/layout/orgChart1"/>
    <dgm:cxn modelId="{3CB2B59E-976B-4B9D-85B0-790589BDD8BD}" type="presParOf" srcId="{EA15BE2C-B0C2-42D0-8059-714E29BD3021}" destId="{7F52E462-8BCD-4091-A080-F6637996740C}" srcOrd="2" destOrd="0" presId="urn:microsoft.com/office/officeart/2005/8/layout/orgChart1"/>
    <dgm:cxn modelId="{6C4C936D-53B0-4542-A817-0583D13B0103}" type="presParOf" srcId="{EA15BE2C-B0C2-42D0-8059-714E29BD3021}" destId="{6128F0AE-EF17-4CE6-B726-50B930AF0453}" srcOrd="3" destOrd="0" presId="urn:microsoft.com/office/officeart/2005/8/layout/orgChart1"/>
    <dgm:cxn modelId="{43CBEBA0-94F5-4E10-8989-6C8DFD7E8AAA}" type="presParOf" srcId="{6128F0AE-EF17-4CE6-B726-50B930AF0453}" destId="{F96BF0D3-E36A-47EE-823E-68838491392F}" srcOrd="0" destOrd="0" presId="urn:microsoft.com/office/officeart/2005/8/layout/orgChart1"/>
    <dgm:cxn modelId="{50588D6D-74BB-4316-A43B-75E9BD4ACEF9}" type="presParOf" srcId="{F96BF0D3-E36A-47EE-823E-68838491392F}" destId="{28D718B2-85FE-4339-9B8D-72B5BA1C9DFE}" srcOrd="0" destOrd="0" presId="urn:microsoft.com/office/officeart/2005/8/layout/orgChart1"/>
    <dgm:cxn modelId="{7FB754EA-9491-4F00-845E-6EE91B190231}" type="presParOf" srcId="{F96BF0D3-E36A-47EE-823E-68838491392F}" destId="{2401D07C-D738-49DD-A8F8-FA3958E242B7}" srcOrd="1" destOrd="0" presId="urn:microsoft.com/office/officeart/2005/8/layout/orgChart1"/>
    <dgm:cxn modelId="{2D0A30A3-91E1-4083-B1A5-F0389910825F}" type="presParOf" srcId="{6128F0AE-EF17-4CE6-B726-50B930AF0453}" destId="{FD2F54C7-B119-469C-9CB2-26DB5F51ACD4}" srcOrd="1" destOrd="0" presId="urn:microsoft.com/office/officeart/2005/8/layout/orgChart1"/>
    <dgm:cxn modelId="{DBA8B1F0-A331-4641-99B2-6A813EDDCBDA}" type="presParOf" srcId="{6128F0AE-EF17-4CE6-B726-50B930AF0453}" destId="{C6B99DF8-B624-488A-867F-DB646BBC1855}" srcOrd="2" destOrd="0" presId="urn:microsoft.com/office/officeart/2005/8/layout/orgChart1"/>
    <dgm:cxn modelId="{FF312A05-FE36-4385-A96B-D4EA5DC17C18}" type="presParOf" srcId="{35360921-D811-4034-8019-5B5DFAE6FA8E}" destId="{5A9587E2-4654-49BE-935B-0B098A6ABB7B}" srcOrd="2" destOrd="0" presId="urn:microsoft.com/office/officeart/2005/8/layout/orgChart1"/>
    <dgm:cxn modelId="{0845D47F-18DE-43C9-B4FC-6CBAAAA30895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600" b="1" dirty="0" smtClean="0"/>
            <a:t>Факторы экономического роста</a:t>
          </a:r>
          <a:endParaRPr lang="ru-RU" sz="3600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3490DDDA-CD06-456B-9BCD-247E30C31C7E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4000" b="1" dirty="0" smtClean="0"/>
            <a:t>Экстенсивные </a:t>
          </a:r>
          <a:endParaRPr lang="ru-RU" sz="4000" b="1" dirty="0"/>
        </a:p>
      </dgm:t>
    </dgm:pt>
    <dgm:pt modelId="{C5699C9E-DC4C-4C0B-9C20-C22927F47F3E}" type="parTrans" cxnId="{DC6322CB-D70F-4C66-A0AA-0D51E700F718}">
      <dgm:prSet/>
      <dgm:spPr/>
      <dgm:t>
        <a:bodyPr/>
        <a:lstStyle/>
        <a:p>
          <a:endParaRPr lang="ru-RU"/>
        </a:p>
      </dgm:t>
    </dgm:pt>
    <dgm:pt modelId="{DD71070A-8390-4F2B-9405-472892B3C097}" type="sibTrans" cxnId="{DC6322CB-D70F-4C66-A0AA-0D51E700F718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4000" b="1" dirty="0" smtClean="0"/>
            <a:t>Интенсивные</a:t>
          </a:r>
          <a:endParaRPr lang="ru-RU" sz="40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04975FFD-20D2-41EC-966F-A8DAFEE77C0E}">
      <dgm:prSet/>
      <dgm:spPr/>
      <dgm:t>
        <a:bodyPr/>
        <a:lstStyle/>
        <a:p>
          <a:r>
            <a:rPr lang="ru-RU" b="1" dirty="0" smtClean="0"/>
            <a:t>Увеличение количества используемых факторов производства</a:t>
          </a:r>
          <a:endParaRPr lang="ru-RU" b="1" dirty="0"/>
        </a:p>
      </dgm:t>
    </dgm:pt>
    <dgm:pt modelId="{771319F1-4B74-43D4-8626-F0E401AD4B72}" type="parTrans" cxnId="{FFA64FBD-6FAF-4682-8798-8ADDEDC5381F}">
      <dgm:prSet/>
      <dgm:spPr/>
      <dgm:t>
        <a:bodyPr/>
        <a:lstStyle/>
        <a:p>
          <a:endParaRPr lang="ru-RU"/>
        </a:p>
      </dgm:t>
    </dgm:pt>
    <dgm:pt modelId="{6DABFC16-C01C-408D-84D0-3B31B9764DC3}" type="sibTrans" cxnId="{FFA64FBD-6FAF-4682-8798-8ADDEDC5381F}">
      <dgm:prSet/>
      <dgm:spPr/>
      <dgm:t>
        <a:bodyPr/>
        <a:lstStyle/>
        <a:p>
          <a:endParaRPr lang="ru-RU"/>
        </a:p>
      </dgm:t>
    </dgm:pt>
    <dgm:pt modelId="{5FD0F1BC-40D7-47A3-812F-9669B5337DBD}">
      <dgm:prSet custT="1"/>
      <dgm:spPr/>
      <dgm:t>
        <a:bodyPr/>
        <a:lstStyle/>
        <a:p>
          <a:r>
            <a:rPr lang="ru-RU" sz="2400" b="1" dirty="0" smtClean="0"/>
            <a:t>Повышение квалификации работников</a:t>
          </a:r>
          <a:endParaRPr lang="ru-RU" sz="2400" b="1" dirty="0"/>
        </a:p>
      </dgm:t>
    </dgm:pt>
    <dgm:pt modelId="{15788423-5BE0-4EE5-8D4F-3C3456BF2DE1}" type="parTrans" cxnId="{4B222598-914F-498E-AA75-A6A74B362B5D}">
      <dgm:prSet/>
      <dgm:spPr/>
      <dgm:t>
        <a:bodyPr/>
        <a:lstStyle/>
        <a:p>
          <a:endParaRPr lang="ru-RU"/>
        </a:p>
      </dgm:t>
    </dgm:pt>
    <dgm:pt modelId="{AA3DD59B-DD9A-4460-A210-087E71D93F06}" type="sibTrans" cxnId="{4B222598-914F-498E-AA75-A6A74B362B5D}">
      <dgm:prSet/>
      <dgm:spPr/>
      <dgm:t>
        <a:bodyPr/>
        <a:lstStyle/>
        <a:p>
          <a:endParaRPr lang="ru-RU"/>
        </a:p>
      </dgm:t>
    </dgm:pt>
    <dgm:pt modelId="{01248490-91DD-4384-9A92-FB3F5C3C4F4C}">
      <dgm:prSet custT="1"/>
      <dgm:spPr/>
      <dgm:t>
        <a:bodyPr/>
        <a:lstStyle/>
        <a:p>
          <a:r>
            <a:rPr lang="ru-RU" sz="2400" b="1" dirty="0" smtClean="0"/>
            <a:t>Оптимизация менеджмента</a:t>
          </a:r>
          <a:endParaRPr lang="ru-RU" sz="2400" b="1" dirty="0"/>
        </a:p>
      </dgm:t>
    </dgm:pt>
    <dgm:pt modelId="{99D433F4-0120-4D33-B469-7AF28FDA3051}" type="parTrans" cxnId="{17D78347-757A-4823-9EF6-2E85C65C1F72}">
      <dgm:prSet/>
      <dgm:spPr/>
      <dgm:t>
        <a:bodyPr/>
        <a:lstStyle/>
        <a:p>
          <a:endParaRPr lang="ru-RU"/>
        </a:p>
      </dgm:t>
    </dgm:pt>
    <dgm:pt modelId="{4FADA10E-33CB-4739-8DF6-BF82DB153008}" type="sibTrans" cxnId="{17D78347-757A-4823-9EF6-2E85C65C1F72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286357" custScaleY="100459" custLinFactNeighborX="23994" custLinFactNeighborY="-210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C3E82466-3306-4557-96E4-6D97CED64D14}" type="pres">
      <dgm:prSet presAssocID="{C5699C9E-DC4C-4C0B-9C20-C22927F47F3E}" presName="Name37" presStyleLbl="parChTrans1D2" presStyleIdx="0" presStyleCnt="2"/>
      <dgm:spPr/>
      <dgm:t>
        <a:bodyPr/>
        <a:lstStyle/>
        <a:p>
          <a:endParaRPr lang="ru-RU"/>
        </a:p>
      </dgm:t>
    </dgm:pt>
    <dgm:pt modelId="{F61D7DFC-70D2-4D92-B297-2BDA3F923D6C}" type="pres">
      <dgm:prSet presAssocID="{3490DDDA-CD06-456B-9BCD-247E30C31C7E}" presName="hierRoot2" presStyleCnt="0">
        <dgm:presLayoutVars>
          <dgm:hierBranch val="init"/>
        </dgm:presLayoutVars>
      </dgm:prSet>
      <dgm:spPr/>
    </dgm:pt>
    <dgm:pt modelId="{4CCA9932-8202-4157-9998-D5CED932ECBD}" type="pres">
      <dgm:prSet presAssocID="{3490DDDA-CD06-456B-9BCD-247E30C31C7E}" presName="rootComposite" presStyleCnt="0"/>
      <dgm:spPr/>
    </dgm:pt>
    <dgm:pt modelId="{3F152074-0C14-4B46-B21E-8261A9BE132D}" type="pres">
      <dgm:prSet presAssocID="{3490DDDA-CD06-456B-9BCD-247E30C31C7E}" presName="rootText" presStyleLbl="node2" presStyleIdx="0" presStyleCnt="2" custScaleX="168176" custScaleY="58237" custLinFactNeighborX="-7081" custLinFactNeighborY="-81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02C4E1-F7E0-4065-9604-A7D7BFBD24CE}" type="pres">
      <dgm:prSet presAssocID="{3490DDDA-CD06-456B-9BCD-247E30C31C7E}" presName="rootConnector" presStyleLbl="node2" presStyleIdx="0" presStyleCnt="2"/>
      <dgm:spPr/>
      <dgm:t>
        <a:bodyPr/>
        <a:lstStyle/>
        <a:p>
          <a:endParaRPr lang="ru-RU"/>
        </a:p>
      </dgm:t>
    </dgm:pt>
    <dgm:pt modelId="{0793A2F7-0367-4F2E-ACA8-B5ECDC025492}" type="pres">
      <dgm:prSet presAssocID="{3490DDDA-CD06-456B-9BCD-247E30C31C7E}" presName="hierChild4" presStyleCnt="0"/>
      <dgm:spPr/>
    </dgm:pt>
    <dgm:pt modelId="{B52D4317-9386-4F15-A192-E46E8BA1A1DC}" type="pres">
      <dgm:prSet presAssocID="{771319F1-4B74-43D4-8626-F0E401AD4B72}" presName="Name37" presStyleLbl="parChTrans1D3" presStyleIdx="0" presStyleCnt="3"/>
      <dgm:spPr/>
      <dgm:t>
        <a:bodyPr/>
        <a:lstStyle/>
        <a:p>
          <a:endParaRPr lang="ru-RU"/>
        </a:p>
      </dgm:t>
    </dgm:pt>
    <dgm:pt modelId="{D775A69C-84FC-464A-81B9-D96AABC1DB1C}" type="pres">
      <dgm:prSet presAssocID="{04975FFD-20D2-41EC-966F-A8DAFEE77C0E}" presName="hierRoot2" presStyleCnt="0">
        <dgm:presLayoutVars>
          <dgm:hierBranch val="init"/>
        </dgm:presLayoutVars>
      </dgm:prSet>
      <dgm:spPr/>
    </dgm:pt>
    <dgm:pt modelId="{7E460779-73BE-461B-825F-B3F19A1E229C}" type="pres">
      <dgm:prSet presAssocID="{04975FFD-20D2-41EC-966F-A8DAFEE77C0E}" presName="rootComposite" presStyleCnt="0"/>
      <dgm:spPr/>
    </dgm:pt>
    <dgm:pt modelId="{0D1A098A-2462-4AD2-B17E-2953E9B6B659}" type="pres">
      <dgm:prSet presAssocID="{04975FFD-20D2-41EC-966F-A8DAFEE77C0E}" presName="rootText" presStyleLbl="node3" presStyleIdx="0" presStyleCnt="3" custScaleX="172728" custScaleY="112935" custLinFactNeighborX="-15530" custLinFactNeighborY="-261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1573BA-4AE4-4C63-B631-75C1B611366C}" type="pres">
      <dgm:prSet presAssocID="{04975FFD-20D2-41EC-966F-A8DAFEE77C0E}" presName="rootConnector" presStyleLbl="node3" presStyleIdx="0" presStyleCnt="3"/>
      <dgm:spPr/>
      <dgm:t>
        <a:bodyPr/>
        <a:lstStyle/>
        <a:p>
          <a:endParaRPr lang="ru-RU"/>
        </a:p>
      </dgm:t>
    </dgm:pt>
    <dgm:pt modelId="{8484A88F-ABC3-4761-9971-A669EE29D6A2}" type="pres">
      <dgm:prSet presAssocID="{04975FFD-20D2-41EC-966F-A8DAFEE77C0E}" presName="hierChild4" presStyleCnt="0"/>
      <dgm:spPr/>
    </dgm:pt>
    <dgm:pt modelId="{F366838B-E589-46AC-B1FF-CE4FA297EA14}" type="pres">
      <dgm:prSet presAssocID="{04975FFD-20D2-41EC-966F-A8DAFEE77C0E}" presName="hierChild5" presStyleCnt="0"/>
      <dgm:spPr/>
    </dgm:pt>
    <dgm:pt modelId="{901CCF5C-DE05-4020-917E-C43309407597}" type="pres">
      <dgm:prSet presAssocID="{3490DDDA-CD06-456B-9BCD-247E30C31C7E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2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2" custScaleX="185094" custScaleY="86745" custLinFactNeighborX="11903" custLinFactNeighborY="-104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2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17CF1133-999E-4922-BE56-2B264ED90B4B}" type="pres">
      <dgm:prSet presAssocID="{15788423-5BE0-4EE5-8D4F-3C3456BF2DE1}" presName="Name37" presStyleLbl="parChTrans1D3" presStyleIdx="1" presStyleCnt="3"/>
      <dgm:spPr/>
      <dgm:t>
        <a:bodyPr/>
        <a:lstStyle/>
        <a:p>
          <a:endParaRPr lang="ru-RU"/>
        </a:p>
      </dgm:t>
    </dgm:pt>
    <dgm:pt modelId="{C095B5DB-E6AA-4B4B-A383-0EC711EBF361}" type="pres">
      <dgm:prSet presAssocID="{5FD0F1BC-40D7-47A3-812F-9669B5337DBD}" presName="hierRoot2" presStyleCnt="0">
        <dgm:presLayoutVars>
          <dgm:hierBranch val="init"/>
        </dgm:presLayoutVars>
      </dgm:prSet>
      <dgm:spPr/>
    </dgm:pt>
    <dgm:pt modelId="{E6E44946-D4BD-4C0B-9809-E3AD98FA742E}" type="pres">
      <dgm:prSet presAssocID="{5FD0F1BC-40D7-47A3-812F-9669B5337DBD}" presName="rootComposite" presStyleCnt="0"/>
      <dgm:spPr/>
    </dgm:pt>
    <dgm:pt modelId="{91C118F0-6C0B-405E-8D95-97A60B059A0D}" type="pres">
      <dgm:prSet presAssocID="{5FD0F1BC-40D7-47A3-812F-9669B5337DBD}" presName="rootText" presStyleLbl="node3" presStyleIdx="1" presStyleCnt="3" custScaleX="152179" custScaleY="109000" custLinFactNeighborX="-5826" custLinFactNeighborY="-174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027175-D976-4786-B24B-934127890EEA}" type="pres">
      <dgm:prSet presAssocID="{5FD0F1BC-40D7-47A3-812F-9669B5337DBD}" presName="rootConnector" presStyleLbl="node3" presStyleIdx="1" presStyleCnt="3"/>
      <dgm:spPr/>
      <dgm:t>
        <a:bodyPr/>
        <a:lstStyle/>
        <a:p>
          <a:endParaRPr lang="ru-RU"/>
        </a:p>
      </dgm:t>
    </dgm:pt>
    <dgm:pt modelId="{DA53273F-8551-42AD-A2EF-BB5A42390EDA}" type="pres">
      <dgm:prSet presAssocID="{5FD0F1BC-40D7-47A3-812F-9669B5337DBD}" presName="hierChild4" presStyleCnt="0"/>
      <dgm:spPr/>
    </dgm:pt>
    <dgm:pt modelId="{2F70EF87-2B86-4040-AAF8-28058959B889}" type="pres">
      <dgm:prSet presAssocID="{5FD0F1BC-40D7-47A3-812F-9669B5337DBD}" presName="hierChild5" presStyleCnt="0"/>
      <dgm:spPr/>
    </dgm:pt>
    <dgm:pt modelId="{7F52E462-8BCD-4091-A080-F6637996740C}" type="pres">
      <dgm:prSet presAssocID="{99D433F4-0120-4D33-B469-7AF28FDA3051}" presName="Name37" presStyleLbl="parChTrans1D3" presStyleIdx="2" presStyleCnt="3"/>
      <dgm:spPr/>
      <dgm:t>
        <a:bodyPr/>
        <a:lstStyle/>
        <a:p>
          <a:endParaRPr lang="ru-RU"/>
        </a:p>
      </dgm:t>
    </dgm:pt>
    <dgm:pt modelId="{6128F0AE-EF17-4CE6-B726-50B930AF0453}" type="pres">
      <dgm:prSet presAssocID="{01248490-91DD-4384-9A92-FB3F5C3C4F4C}" presName="hierRoot2" presStyleCnt="0">
        <dgm:presLayoutVars>
          <dgm:hierBranch val="init"/>
        </dgm:presLayoutVars>
      </dgm:prSet>
      <dgm:spPr/>
    </dgm:pt>
    <dgm:pt modelId="{F96BF0D3-E36A-47EE-823E-68838491392F}" type="pres">
      <dgm:prSet presAssocID="{01248490-91DD-4384-9A92-FB3F5C3C4F4C}" presName="rootComposite" presStyleCnt="0"/>
      <dgm:spPr/>
    </dgm:pt>
    <dgm:pt modelId="{28D718B2-85FE-4339-9B8D-72B5BA1C9DFE}" type="pres">
      <dgm:prSet presAssocID="{01248490-91DD-4384-9A92-FB3F5C3C4F4C}" presName="rootText" presStyleLbl="node3" presStyleIdx="2" presStyleCnt="3" custScaleX="126698" custScaleY="75949" custLinFactNeighborX="-3322" custLinFactNeighborY="-338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01D07C-D738-49DD-A8F8-FA3958E242B7}" type="pres">
      <dgm:prSet presAssocID="{01248490-91DD-4384-9A92-FB3F5C3C4F4C}" presName="rootConnector" presStyleLbl="node3" presStyleIdx="2" presStyleCnt="3"/>
      <dgm:spPr/>
      <dgm:t>
        <a:bodyPr/>
        <a:lstStyle/>
        <a:p>
          <a:endParaRPr lang="ru-RU"/>
        </a:p>
      </dgm:t>
    </dgm:pt>
    <dgm:pt modelId="{FD2F54C7-B119-469C-9CB2-26DB5F51ACD4}" type="pres">
      <dgm:prSet presAssocID="{01248490-91DD-4384-9A92-FB3F5C3C4F4C}" presName="hierChild4" presStyleCnt="0"/>
      <dgm:spPr/>
    </dgm:pt>
    <dgm:pt modelId="{C6B99DF8-B624-488A-867F-DB646BBC1855}" type="pres">
      <dgm:prSet presAssocID="{01248490-91DD-4384-9A92-FB3F5C3C4F4C}" presName="hierChild5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DC6322CB-D70F-4C66-A0AA-0D51E700F718}" srcId="{B3435A5C-0B79-4E9F-8180-DBCC7E6B64DC}" destId="{3490DDDA-CD06-456B-9BCD-247E30C31C7E}" srcOrd="0" destOrd="0" parTransId="{C5699C9E-DC4C-4C0B-9C20-C22927F47F3E}" sibTransId="{DD71070A-8390-4F2B-9405-472892B3C097}"/>
    <dgm:cxn modelId="{FFF9F61C-DA5B-41DE-9E47-50916BDD5107}" type="presOf" srcId="{771319F1-4B74-43D4-8626-F0E401AD4B72}" destId="{B52D4317-9386-4F15-A192-E46E8BA1A1DC}" srcOrd="0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847284E9-9533-4B5E-AD66-2224BF1EE1DA}" type="presOf" srcId="{3490DDDA-CD06-456B-9BCD-247E30C31C7E}" destId="{3F152074-0C14-4B46-B21E-8261A9BE132D}" srcOrd="0" destOrd="0" presId="urn:microsoft.com/office/officeart/2005/8/layout/orgChart1"/>
    <dgm:cxn modelId="{062A7D1D-24A7-42A0-88A4-E938DE766FF8}" type="presOf" srcId="{6F6B10C9-65CA-4828-90A1-37F57DB61D59}" destId="{A97C0BF0-75ED-40D2-A100-5B9A250C6E36}" srcOrd="1" destOrd="0" presId="urn:microsoft.com/office/officeart/2005/8/layout/orgChart1"/>
    <dgm:cxn modelId="{6FD8AFE1-DF40-46C1-9CC5-390C2F7181AF}" type="presOf" srcId="{CBA94E83-80AC-46D3-85B4-BF5B19AE9720}" destId="{579C7182-0B1D-4900-BEF2-8D12FC8D4D12}" srcOrd="0" destOrd="0" presId="urn:microsoft.com/office/officeart/2005/8/layout/orgChart1"/>
    <dgm:cxn modelId="{B26A01B3-936F-47D9-B496-C8AB462A8590}" type="presOf" srcId="{04975FFD-20D2-41EC-966F-A8DAFEE77C0E}" destId="{341573BA-4AE4-4C63-B631-75C1B611366C}" srcOrd="1" destOrd="0" presId="urn:microsoft.com/office/officeart/2005/8/layout/orgChart1"/>
    <dgm:cxn modelId="{0C64A71D-7E67-4925-A9AB-2647A111EA49}" type="presOf" srcId="{04975FFD-20D2-41EC-966F-A8DAFEE77C0E}" destId="{0D1A098A-2462-4AD2-B17E-2953E9B6B659}" srcOrd="0" destOrd="0" presId="urn:microsoft.com/office/officeart/2005/8/layout/orgChart1"/>
    <dgm:cxn modelId="{1A49E519-95A4-4F34-869F-7ED12ED8B6CA}" type="presOf" srcId="{15788423-5BE0-4EE5-8D4F-3C3456BF2DE1}" destId="{17CF1133-999E-4922-BE56-2B264ED90B4B}" srcOrd="0" destOrd="0" presId="urn:microsoft.com/office/officeart/2005/8/layout/orgChart1"/>
    <dgm:cxn modelId="{9E86E3C5-383D-412E-859D-A438503DFF9D}" type="presOf" srcId="{99D433F4-0120-4D33-B469-7AF28FDA3051}" destId="{7F52E462-8BCD-4091-A080-F6637996740C}" srcOrd="0" destOrd="0" presId="urn:microsoft.com/office/officeart/2005/8/layout/orgChart1"/>
    <dgm:cxn modelId="{908F6CC6-1519-4EF4-81A8-E7AF09B428CE}" type="presOf" srcId="{5FD0F1BC-40D7-47A3-812F-9669B5337DBD}" destId="{91C118F0-6C0B-405E-8D95-97A60B059A0D}" srcOrd="0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F939D634-6BE4-404F-BEB5-270EAE524AE8}" type="presOf" srcId="{3490DDDA-CD06-456B-9BCD-247E30C31C7E}" destId="{EB02C4E1-F7E0-4065-9604-A7D7BFBD24CE}" srcOrd="1" destOrd="0" presId="urn:microsoft.com/office/officeart/2005/8/layout/orgChart1"/>
    <dgm:cxn modelId="{1E252404-FE33-4DDF-BE6A-DCB4E58BB9A5}" type="presOf" srcId="{5FD0F1BC-40D7-47A3-812F-9669B5337DBD}" destId="{EE027175-D976-4786-B24B-934127890EEA}" srcOrd="1" destOrd="0" presId="urn:microsoft.com/office/officeart/2005/8/layout/orgChart1"/>
    <dgm:cxn modelId="{BB603D18-CB44-438B-A52B-9A04343CF2E2}" type="presOf" srcId="{01248490-91DD-4384-9A92-FB3F5C3C4F4C}" destId="{28D718B2-85FE-4339-9B8D-72B5BA1C9DFE}" srcOrd="0" destOrd="0" presId="urn:microsoft.com/office/officeart/2005/8/layout/orgChart1"/>
    <dgm:cxn modelId="{70B5F3E7-0BA6-4FC4-A5D9-D14E4E47AEB9}" type="presOf" srcId="{B3435A5C-0B79-4E9F-8180-DBCC7E6B64DC}" destId="{9C814680-121F-4176-B5E6-4A8B1AA1E8E2}" srcOrd="1" destOrd="0" presId="urn:microsoft.com/office/officeart/2005/8/layout/orgChart1"/>
    <dgm:cxn modelId="{039D7CEC-2A34-4870-9129-EFAC2B4E6E80}" type="presOf" srcId="{6F6B10C9-65CA-4828-90A1-37F57DB61D59}" destId="{9CFBE578-DD8E-48E7-B675-62C492642645}" srcOrd="0" destOrd="0" presId="urn:microsoft.com/office/officeart/2005/8/layout/orgChart1"/>
    <dgm:cxn modelId="{FFA64FBD-6FAF-4682-8798-8ADDEDC5381F}" srcId="{3490DDDA-CD06-456B-9BCD-247E30C31C7E}" destId="{04975FFD-20D2-41EC-966F-A8DAFEE77C0E}" srcOrd="0" destOrd="0" parTransId="{771319F1-4B74-43D4-8626-F0E401AD4B72}" sibTransId="{6DABFC16-C01C-408D-84D0-3B31B9764DC3}"/>
    <dgm:cxn modelId="{17D78347-757A-4823-9EF6-2E85C65C1F72}" srcId="{6F6B10C9-65CA-4828-90A1-37F57DB61D59}" destId="{01248490-91DD-4384-9A92-FB3F5C3C4F4C}" srcOrd="1" destOrd="0" parTransId="{99D433F4-0120-4D33-B469-7AF28FDA3051}" sibTransId="{4FADA10E-33CB-4739-8DF6-BF82DB153008}"/>
    <dgm:cxn modelId="{0FD8FD81-4FE3-43C7-92F4-834AB6E8E653}" type="presOf" srcId="{AA404E0A-A352-40C9-A30E-F5C57393417A}" destId="{3E08AFD2-9320-4D7E-87D1-D2E74C53BDD4}" srcOrd="0" destOrd="0" presId="urn:microsoft.com/office/officeart/2005/8/layout/orgChart1"/>
    <dgm:cxn modelId="{4B222598-914F-498E-AA75-A6A74B362B5D}" srcId="{6F6B10C9-65CA-4828-90A1-37F57DB61D59}" destId="{5FD0F1BC-40D7-47A3-812F-9669B5337DBD}" srcOrd="0" destOrd="0" parTransId="{15788423-5BE0-4EE5-8D4F-3C3456BF2DE1}" sibTransId="{AA3DD59B-DD9A-4460-A210-087E71D93F06}"/>
    <dgm:cxn modelId="{3D30055E-3D3E-4721-AEB6-8C95E49A3F2B}" type="presOf" srcId="{C5699C9E-DC4C-4C0B-9C20-C22927F47F3E}" destId="{C3E82466-3306-4557-96E4-6D97CED64D14}" srcOrd="0" destOrd="0" presId="urn:microsoft.com/office/officeart/2005/8/layout/orgChart1"/>
    <dgm:cxn modelId="{09462D43-B0EA-400F-B3DA-146A8C5FD81E}" type="presOf" srcId="{01248490-91DD-4384-9A92-FB3F5C3C4F4C}" destId="{2401D07C-D738-49DD-A8F8-FA3958E242B7}" srcOrd="1" destOrd="0" presId="urn:microsoft.com/office/officeart/2005/8/layout/orgChart1"/>
    <dgm:cxn modelId="{E0F5B490-5395-4323-9B24-8B6CBF81440A}" type="presOf" srcId="{B3435A5C-0B79-4E9F-8180-DBCC7E6B64DC}" destId="{D1EE8BB8-9B49-430E-BCA3-482F425A11E6}" srcOrd="0" destOrd="0" presId="urn:microsoft.com/office/officeart/2005/8/layout/orgChart1"/>
    <dgm:cxn modelId="{02B5F60A-C86C-4E1C-83D1-3027580ADC56}" type="presParOf" srcId="{579C7182-0B1D-4900-BEF2-8D12FC8D4D12}" destId="{73BD3551-9573-4A51-B18A-A13C226A0299}" srcOrd="0" destOrd="0" presId="urn:microsoft.com/office/officeart/2005/8/layout/orgChart1"/>
    <dgm:cxn modelId="{97FD7934-FEEF-4E6C-A7F3-0B1C35D11B12}" type="presParOf" srcId="{73BD3551-9573-4A51-B18A-A13C226A0299}" destId="{01909518-E704-471F-9BB6-4802CE1D325F}" srcOrd="0" destOrd="0" presId="urn:microsoft.com/office/officeart/2005/8/layout/orgChart1"/>
    <dgm:cxn modelId="{780CF78B-FE01-4932-AEA5-B73141BCFD06}" type="presParOf" srcId="{01909518-E704-471F-9BB6-4802CE1D325F}" destId="{D1EE8BB8-9B49-430E-BCA3-482F425A11E6}" srcOrd="0" destOrd="0" presId="urn:microsoft.com/office/officeart/2005/8/layout/orgChart1"/>
    <dgm:cxn modelId="{B2E9653D-AEAD-4A53-81B0-22CCEC75014D}" type="presParOf" srcId="{01909518-E704-471F-9BB6-4802CE1D325F}" destId="{9C814680-121F-4176-B5E6-4A8B1AA1E8E2}" srcOrd="1" destOrd="0" presId="urn:microsoft.com/office/officeart/2005/8/layout/orgChart1"/>
    <dgm:cxn modelId="{04D62D47-BE94-4042-8C30-17EDA5C4B02D}" type="presParOf" srcId="{73BD3551-9573-4A51-B18A-A13C226A0299}" destId="{40C1253F-DBB7-434F-A73B-CEEC416B14AE}" srcOrd="1" destOrd="0" presId="urn:microsoft.com/office/officeart/2005/8/layout/orgChart1"/>
    <dgm:cxn modelId="{F9271490-EAEE-4E53-8C14-604E48446241}" type="presParOf" srcId="{40C1253F-DBB7-434F-A73B-CEEC416B14AE}" destId="{C3E82466-3306-4557-96E4-6D97CED64D14}" srcOrd="0" destOrd="0" presId="urn:microsoft.com/office/officeart/2005/8/layout/orgChart1"/>
    <dgm:cxn modelId="{4B4D3916-DBA7-41A4-82D1-0E23E71F3E5D}" type="presParOf" srcId="{40C1253F-DBB7-434F-A73B-CEEC416B14AE}" destId="{F61D7DFC-70D2-4D92-B297-2BDA3F923D6C}" srcOrd="1" destOrd="0" presId="urn:microsoft.com/office/officeart/2005/8/layout/orgChart1"/>
    <dgm:cxn modelId="{BB2221C8-F738-4E00-915E-8BF0F4208D58}" type="presParOf" srcId="{F61D7DFC-70D2-4D92-B297-2BDA3F923D6C}" destId="{4CCA9932-8202-4157-9998-D5CED932ECBD}" srcOrd="0" destOrd="0" presId="urn:microsoft.com/office/officeart/2005/8/layout/orgChart1"/>
    <dgm:cxn modelId="{94F775AA-8FC5-41DF-922A-0C5EA8715840}" type="presParOf" srcId="{4CCA9932-8202-4157-9998-D5CED932ECBD}" destId="{3F152074-0C14-4B46-B21E-8261A9BE132D}" srcOrd="0" destOrd="0" presId="urn:microsoft.com/office/officeart/2005/8/layout/orgChart1"/>
    <dgm:cxn modelId="{D3F9E31F-B8A6-4271-B600-3661E92BB4A9}" type="presParOf" srcId="{4CCA9932-8202-4157-9998-D5CED932ECBD}" destId="{EB02C4E1-F7E0-4065-9604-A7D7BFBD24CE}" srcOrd="1" destOrd="0" presId="urn:microsoft.com/office/officeart/2005/8/layout/orgChart1"/>
    <dgm:cxn modelId="{5B47F837-F933-469D-8653-9B4FBC67B66D}" type="presParOf" srcId="{F61D7DFC-70D2-4D92-B297-2BDA3F923D6C}" destId="{0793A2F7-0367-4F2E-ACA8-B5ECDC025492}" srcOrd="1" destOrd="0" presId="urn:microsoft.com/office/officeart/2005/8/layout/orgChart1"/>
    <dgm:cxn modelId="{307D5563-4475-4F0D-84BF-D8C38612F1C4}" type="presParOf" srcId="{0793A2F7-0367-4F2E-ACA8-B5ECDC025492}" destId="{B52D4317-9386-4F15-A192-E46E8BA1A1DC}" srcOrd="0" destOrd="0" presId="urn:microsoft.com/office/officeart/2005/8/layout/orgChart1"/>
    <dgm:cxn modelId="{9DE6DFCA-867D-49EB-A7F3-170D66F9F783}" type="presParOf" srcId="{0793A2F7-0367-4F2E-ACA8-B5ECDC025492}" destId="{D775A69C-84FC-464A-81B9-D96AABC1DB1C}" srcOrd="1" destOrd="0" presId="urn:microsoft.com/office/officeart/2005/8/layout/orgChart1"/>
    <dgm:cxn modelId="{471982CF-10DC-436F-98EF-E3624A40F499}" type="presParOf" srcId="{D775A69C-84FC-464A-81B9-D96AABC1DB1C}" destId="{7E460779-73BE-461B-825F-B3F19A1E229C}" srcOrd="0" destOrd="0" presId="urn:microsoft.com/office/officeart/2005/8/layout/orgChart1"/>
    <dgm:cxn modelId="{DC9CCCD3-D303-49FE-8731-A65D53D43118}" type="presParOf" srcId="{7E460779-73BE-461B-825F-B3F19A1E229C}" destId="{0D1A098A-2462-4AD2-B17E-2953E9B6B659}" srcOrd="0" destOrd="0" presId="urn:microsoft.com/office/officeart/2005/8/layout/orgChart1"/>
    <dgm:cxn modelId="{5B6E5CF7-2703-4C4A-9F9D-E8237105DBE8}" type="presParOf" srcId="{7E460779-73BE-461B-825F-B3F19A1E229C}" destId="{341573BA-4AE4-4C63-B631-75C1B611366C}" srcOrd="1" destOrd="0" presId="urn:microsoft.com/office/officeart/2005/8/layout/orgChart1"/>
    <dgm:cxn modelId="{5E265AAA-B720-4795-B5C1-AF3266348F56}" type="presParOf" srcId="{D775A69C-84FC-464A-81B9-D96AABC1DB1C}" destId="{8484A88F-ABC3-4761-9971-A669EE29D6A2}" srcOrd="1" destOrd="0" presId="urn:microsoft.com/office/officeart/2005/8/layout/orgChart1"/>
    <dgm:cxn modelId="{1F81F806-659D-40DB-BC2A-3C2C5E0CC935}" type="presParOf" srcId="{D775A69C-84FC-464A-81B9-D96AABC1DB1C}" destId="{F366838B-E589-46AC-B1FF-CE4FA297EA14}" srcOrd="2" destOrd="0" presId="urn:microsoft.com/office/officeart/2005/8/layout/orgChart1"/>
    <dgm:cxn modelId="{ED01735F-B854-455A-BB7E-7408A537C5DB}" type="presParOf" srcId="{F61D7DFC-70D2-4D92-B297-2BDA3F923D6C}" destId="{901CCF5C-DE05-4020-917E-C43309407597}" srcOrd="2" destOrd="0" presId="urn:microsoft.com/office/officeart/2005/8/layout/orgChart1"/>
    <dgm:cxn modelId="{D6390D19-AC1D-4697-BB18-FD16038B5478}" type="presParOf" srcId="{40C1253F-DBB7-434F-A73B-CEEC416B14AE}" destId="{3E08AFD2-9320-4D7E-87D1-D2E74C53BDD4}" srcOrd="2" destOrd="0" presId="urn:microsoft.com/office/officeart/2005/8/layout/orgChart1"/>
    <dgm:cxn modelId="{EFC6C501-FE2B-4B1A-AAA1-922E56ED5F1D}" type="presParOf" srcId="{40C1253F-DBB7-434F-A73B-CEEC416B14AE}" destId="{35360921-D811-4034-8019-5B5DFAE6FA8E}" srcOrd="3" destOrd="0" presId="urn:microsoft.com/office/officeart/2005/8/layout/orgChart1"/>
    <dgm:cxn modelId="{03B152A4-1EA0-4443-BFAA-B6A4508A27DC}" type="presParOf" srcId="{35360921-D811-4034-8019-5B5DFAE6FA8E}" destId="{4D3834EF-4A89-418C-B5CB-4D1A51EBFE71}" srcOrd="0" destOrd="0" presId="urn:microsoft.com/office/officeart/2005/8/layout/orgChart1"/>
    <dgm:cxn modelId="{E1762641-BB8B-4F2C-949E-37C863370C05}" type="presParOf" srcId="{4D3834EF-4A89-418C-B5CB-4D1A51EBFE71}" destId="{9CFBE578-DD8E-48E7-B675-62C492642645}" srcOrd="0" destOrd="0" presId="urn:microsoft.com/office/officeart/2005/8/layout/orgChart1"/>
    <dgm:cxn modelId="{B394CDDC-1CE5-4AE9-8CAF-818FC0A12FAC}" type="presParOf" srcId="{4D3834EF-4A89-418C-B5CB-4D1A51EBFE71}" destId="{A97C0BF0-75ED-40D2-A100-5B9A250C6E36}" srcOrd="1" destOrd="0" presId="urn:microsoft.com/office/officeart/2005/8/layout/orgChart1"/>
    <dgm:cxn modelId="{B177AD51-5CDC-42E6-9608-E9D99DB2DC08}" type="presParOf" srcId="{35360921-D811-4034-8019-5B5DFAE6FA8E}" destId="{EA15BE2C-B0C2-42D0-8059-714E29BD3021}" srcOrd="1" destOrd="0" presId="urn:microsoft.com/office/officeart/2005/8/layout/orgChart1"/>
    <dgm:cxn modelId="{07986F57-B263-4D09-823D-C4D34D446833}" type="presParOf" srcId="{EA15BE2C-B0C2-42D0-8059-714E29BD3021}" destId="{17CF1133-999E-4922-BE56-2B264ED90B4B}" srcOrd="0" destOrd="0" presId="urn:microsoft.com/office/officeart/2005/8/layout/orgChart1"/>
    <dgm:cxn modelId="{87479E6A-C454-410C-AD9A-E2B37728C4F0}" type="presParOf" srcId="{EA15BE2C-B0C2-42D0-8059-714E29BD3021}" destId="{C095B5DB-E6AA-4B4B-A383-0EC711EBF361}" srcOrd="1" destOrd="0" presId="urn:microsoft.com/office/officeart/2005/8/layout/orgChart1"/>
    <dgm:cxn modelId="{D81F0DAB-22D3-4BFD-9934-3E81E8F06994}" type="presParOf" srcId="{C095B5DB-E6AA-4B4B-A383-0EC711EBF361}" destId="{E6E44946-D4BD-4C0B-9809-E3AD98FA742E}" srcOrd="0" destOrd="0" presId="urn:microsoft.com/office/officeart/2005/8/layout/orgChart1"/>
    <dgm:cxn modelId="{674995A1-975A-47BA-A522-2E4187965351}" type="presParOf" srcId="{E6E44946-D4BD-4C0B-9809-E3AD98FA742E}" destId="{91C118F0-6C0B-405E-8D95-97A60B059A0D}" srcOrd="0" destOrd="0" presId="urn:microsoft.com/office/officeart/2005/8/layout/orgChart1"/>
    <dgm:cxn modelId="{2D0E5B66-BF46-436D-A268-2BB266CB2115}" type="presParOf" srcId="{E6E44946-D4BD-4C0B-9809-E3AD98FA742E}" destId="{EE027175-D976-4786-B24B-934127890EEA}" srcOrd="1" destOrd="0" presId="urn:microsoft.com/office/officeart/2005/8/layout/orgChart1"/>
    <dgm:cxn modelId="{7221F0CA-8C9D-4239-BAB9-F0A98516ED10}" type="presParOf" srcId="{C095B5DB-E6AA-4B4B-A383-0EC711EBF361}" destId="{DA53273F-8551-42AD-A2EF-BB5A42390EDA}" srcOrd="1" destOrd="0" presId="urn:microsoft.com/office/officeart/2005/8/layout/orgChart1"/>
    <dgm:cxn modelId="{8FE42BB4-9DA0-4B7F-B73B-30B732334772}" type="presParOf" srcId="{C095B5DB-E6AA-4B4B-A383-0EC711EBF361}" destId="{2F70EF87-2B86-4040-AAF8-28058959B889}" srcOrd="2" destOrd="0" presId="urn:microsoft.com/office/officeart/2005/8/layout/orgChart1"/>
    <dgm:cxn modelId="{C9B9C146-2C7E-4FBD-941F-2C7C4999D1DA}" type="presParOf" srcId="{EA15BE2C-B0C2-42D0-8059-714E29BD3021}" destId="{7F52E462-8BCD-4091-A080-F6637996740C}" srcOrd="2" destOrd="0" presId="urn:microsoft.com/office/officeart/2005/8/layout/orgChart1"/>
    <dgm:cxn modelId="{AD1D6038-7CFF-4BD5-ACE1-917E5B4AC1F4}" type="presParOf" srcId="{EA15BE2C-B0C2-42D0-8059-714E29BD3021}" destId="{6128F0AE-EF17-4CE6-B726-50B930AF0453}" srcOrd="3" destOrd="0" presId="urn:microsoft.com/office/officeart/2005/8/layout/orgChart1"/>
    <dgm:cxn modelId="{A51E5F79-BECF-4010-89AA-ED3FCE3F6BCF}" type="presParOf" srcId="{6128F0AE-EF17-4CE6-B726-50B930AF0453}" destId="{F96BF0D3-E36A-47EE-823E-68838491392F}" srcOrd="0" destOrd="0" presId="urn:microsoft.com/office/officeart/2005/8/layout/orgChart1"/>
    <dgm:cxn modelId="{CC6225D5-52C6-4AAD-A805-FBC5D2AA8894}" type="presParOf" srcId="{F96BF0D3-E36A-47EE-823E-68838491392F}" destId="{28D718B2-85FE-4339-9B8D-72B5BA1C9DFE}" srcOrd="0" destOrd="0" presId="urn:microsoft.com/office/officeart/2005/8/layout/orgChart1"/>
    <dgm:cxn modelId="{8F457807-D7C7-4957-A7CB-0E8768FD06A0}" type="presParOf" srcId="{F96BF0D3-E36A-47EE-823E-68838491392F}" destId="{2401D07C-D738-49DD-A8F8-FA3958E242B7}" srcOrd="1" destOrd="0" presId="urn:microsoft.com/office/officeart/2005/8/layout/orgChart1"/>
    <dgm:cxn modelId="{83AC8D1C-E753-4998-BA9C-60D3233DAFD5}" type="presParOf" srcId="{6128F0AE-EF17-4CE6-B726-50B930AF0453}" destId="{FD2F54C7-B119-469C-9CB2-26DB5F51ACD4}" srcOrd="1" destOrd="0" presId="urn:microsoft.com/office/officeart/2005/8/layout/orgChart1"/>
    <dgm:cxn modelId="{F5FF5982-265F-43E1-AB27-10EB25EA4AE3}" type="presParOf" srcId="{6128F0AE-EF17-4CE6-B726-50B930AF0453}" destId="{C6B99DF8-B624-488A-867F-DB646BBC1855}" srcOrd="2" destOrd="0" presId="urn:microsoft.com/office/officeart/2005/8/layout/orgChart1"/>
    <dgm:cxn modelId="{683ED523-A359-4DE8-AD1F-DE0603174AFE}" type="presParOf" srcId="{35360921-D811-4034-8019-5B5DFAE6FA8E}" destId="{5A9587E2-4654-49BE-935B-0B098A6ABB7B}" srcOrd="2" destOrd="0" presId="urn:microsoft.com/office/officeart/2005/8/layout/orgChart1"/>
    <dgm:cxn modelId="{9E74996A-7CCA-45C0-842D-2D27EFE18735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600" b="1" dirty="0" smtClean="0"/>
            <a:t>Направления экономической …</a:t>
          </a:r>
          <a:endParaRPr lang="ru-RU" sz="3600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3490DDDA-CD06-456B-9BCD-247E30C31C7E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4000" b="1" dirty="0" smtClean="0"/>
            <a:t>Монетарная</a:t>
          </a:r>
          <a:endParaRPr lang="ru-RU" sz="4000" b="1" dirty="0"/>
        </a:p>
      </dgm:t>
    </dgm:pt>
    <dgm:pt modelId="{C5699C9E-DC4C-4C0B-9C20-C22927F47F3E}" type="parTrans" cxnId="{DC6322CB-D70F-4C66-A0AA-0D51E700F718}">
      <dgm:prSet/>
      <dgm:spPr/>
      <dgm:t>
        <a:bodyPr/>
        <a:lstStyle/>
        <a:p>
          <a:endParaRPr lang="ru-RU"/>
        </a:p>
      </dgm:t>
    </dgm:pt>
    <dgm:pt modelId="{DD71070A-8390-4F2B-9405-472892B3C097}" type="sibTrans" cxnId="{DC6322CB-D70F-4C66-A0AA-0D51E700F718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800" b="1" dirty="0" smtClean="0"/>
            <a:t>?</a:t>
          </a:r>
          <a:endParaRPr lang="ru-RU" sz="28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04975FFD-20D2-41EC-966F-A8DAFEE77C0E}">
      <dgm:prSet custT="1"/>
      <dgm:spPr/>
      <dgm:t>
        <a:bodyPr/>
        <a:lstStyle/>
        <a:p>
          <a:r>
            <a:rPr lang="ru-RU" sz="2800" b="1" dirty="0" smtClean="0"/>
            <a:t>Изменение … …. ЦБ</a:t>
          </a:r>
          <a:endParaRPr lang="ru-RU" sz="2800" b="1" dirty="0"/>
        </a:p>
      </dgm:t>
    </dgm:pt>
    <dgm:pt modelId="{771319F1-4B74-43D4-8626-F0E401AD4B72}" type="parTrans" cxnId="{FFA64FBD-6FAF-4682-8798-8ADDEDC5381F}">
      <dgm:prSet/>
      <dgm:spPr/>
      <dgm:t>
        <a:bodyPr/>
        <a:lstStyle/>
        <a:p>
          <a:endParaRPr lang="ru-RU"/>
        </a:p>
      </dgm:t>
    </dgm:pt>
    <dgm:pt modelId="{6DABFC16-C01C-408D-84D0-3B31B9764DC3}" type="sibTrans" cxnId="{FFA64FBD-6FAF-4682-8798-8ADDEDC5381F}">
      <dgm:prSet/>
      <dgm:spPr/>
      <dgm:t>
        <a:bodyPr/>
        <a:lstStyle/>
        <a:p>
          <a:endParaRPr lang="ru-RU"/>
        </a:p>
      </dgm:t>
    </dgm:pt>
    <dgm:pt modelId="{5FD0F1BC-40D7-47A3-812F-9669B5337DBD}">
      <dgm:prSet custT="1"/>
      <dgm:spPr/>
      <dgm:t>
        <a:bodyPr/>
        <a:lstStyle/>
        <a:p>
          <a:r>
            <a:rPr lang="ru-RU" sz="2800" b="1" dirty="0" smtClean="0"/>
            <a:t>Изменение …</a:t>
          </a:r>
          <a:endParaRPr lang="ru-RU" sz="2800" b="1" dirty="0"/>
        </a:p>
      </dgm:t>
    </dgm:pt>
    <dgm:pt modelId="{15788423-5BE0-4EE5-8D4F-3C3456BF2DE1}" type="parTrans" cxnId="{4B222598-914F-498E-AA75-A6A74B362B5D}">
      <dgm:prSet/>
      <dgm:spPr/>
      <dgm:t>
        <a:bodyPr/>
        <a:lstStyle/>
        <a:p>
          <a:endParaRPr lang="ru-RU"/>
        </a:p>
      </dgm:t>
    </dgm:pt>
    <dgm:pt modelId="{AA3DD59B-DD9A-4460-A210-087E71D93F06}" type="sibTrans" cxnId="{4B222598-914F-498E-AA75-A6A74B362B5D}">
      <dgm:prSet/>
      <dgm:spPr/>
      <dgm:t>
        <a:bodyPr/>
        <a:lstStyle/>
        <a:p>
          <a:endParaRPr lang="ru-RU"/>
        </a:p>
      </dgm:t>
    </dgm:pt>
    <dgm:pt modelId="{01248490-91DD-4384-9A92-FB3F5C3C4F4C}">
      <dgm:prSet custT="1"/>
      <dgm:spPr/>
      <dgm:t>
        <a:bodyPr/>
        <a:lstStyle/>
        <a:p>
          <a:r>
            <a:rPr lang="ru-RU" sz="2800" b="1" dirty="0" smtClean="0"/>
            <a:t>Изменение социальных выплат</a:t>
          </a:r>
          <a:endParaRPr lang="ru-RU" sz="2800" b="1" dirty="0"/>
        </a:p>
      </dgm:t>
    </dgm:pt>
    <dgm:pt modelId="{99D433F4-0120-4D33-B469-7AF28FDA3051}" type="parTrans" cxnId="{17D78347-757A-4823-9EF6-2E85C65C1F72}">
      <dgm:prSet/>
      <dgm:spPr/>
      <dgm:t>
        <a:bodyPr/>
        <a:lstStyle/>
        <a:p>
          <a:endParaRPr lang="ru-RU"/>
        </a:p>
      </dgm:t>
    </dgm:pt>
    <dgm:pt modelId="{4FADA10E-33CB-4739-8DF6-BF82DB153008}" type="sibTrans" cxnId="{17D78347-757A-4823-9EF6-2E85C65C1F72}">
      <dgm:prSet/>
      <dgm:spPr/>
      <dgm:t>
        <a:bodyPr/>
        <a:lstStyle/>
        <a:p>
          <a:endParaRPr lang="ru-RU"/>
        </a:p>
      </dgm:t>
    </dgm:pt>
    <dgm:pt modelId="{FD1DC80C-BAD8-40A2-9C48-CF59CD7DE27B}">
      <dgm:prSet custT="1"/>
      <dgm:spPr/>
      <dgm:t>
        <a:bodyPr/>
        <a:lstStyle/>
        <a:p>
          <a:r>
            <a:rPr lang="ru-RU" sz="2800" b="1" dirty="0" smtClean="0"/>
            <a:t>Изменение … …. резервов</a:t>
          </a:r>
          <a:endParaRPr lang="ru-RU" sz="2800" b="1" dirty="0"/>
        </a:p>
      </dgm:t>
    </dgm:pt>
    <dgm:pt modelId="{033973EB-6030-4628-BCCB-487892206C2C}" type="parTrans" cxnId="{7CE7DAAF-1521-4D0B-8691-6231299F5728}">
      <dgm:prSet/>
      <dgm:spPr/>
      <dgm:t>
        <a:bodyPr/>
        <a:lstStyle/>
        <a:p>
          <a:endParaRPr lang="ru-RU"/>
        </a:p>
      </dgm:t>
    </dgm:pt>
    <dgm:pt modelId="{4D02A02B-BAD7-4560-969B-BF0E64878492}" type="sibTrans" cxnId="{7CE7DAAF-1521-4D0B-8691-6231299F5728}">
      <dgm:prSet/>
      <dgm:spPr/>
      <dgm:t>
        <a:bodyPr/>
        <a:lstStyle/>
        <a:p>
          <a:endParaRPr lang="ru-RU"/>
        </a:p>
      </dgm:t>
    </dgm:pt>
    <dgm:pt modelId="{E34224E4-A1F2-49E0-BFC1-2E96BA0FCE8D}">
      <dgm:prSet custT="1"/>
      <dgm:spPr/>
      <dgm:t>
        <a:bodyPr/>
        <a:lstStyle/>
        <a:p>
          <a:r>
            <a:rPr lang="ru-RU" sz="2800" b="1" dirty="0" smtClean="0"/>
            <a:t>Операции на рынке … </a:t>
          </a:r>
          <a:endParaRPr lang="ru-RU" sz="2800" b="1" dirty="0"/>
        </a:p>
      </dgm:t>
    </dgm:pt>
    <dgm:pt modelId="{D82E7E68-7E67-45D9-BE6F-2536A8D08AC0}" type="parTrans" cxnId="{1CE69ADE-18AF-402E-A08F-D3426BD27628}">
      <dgm:prSet/>
      <dgm:spPr/>
      <dgm:t>
        <a:bodyPr/>
        <a:lstStyle/>
        <a:p>
          <a:endParaRPr lang="ru-RU"/>
        </a:p>
      </dgm:t>
    </dgm:pt>
    <dgm:pt modelId="{F20EEB80-0CBF-449D-82E0-C94ACCA927CE}" type="sibTrans" cxnId="{1CE69ADE-18AF-402E-A08F-D3426BD27628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339727" custScaleY="84120" custLinFactNeighborX="23492" custLinFactNeighborY="-627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C3E82466-3306-4557-96E4-6D97CED64D14}" type="pres">
      <dgm:prSet presAssocID="{C5699C9E-DC4C-4C0B-9C20-C22927F47F3E}" presName="Name37" presStyleLbl="parChTrans1D2" presStyleIdx="0" presStyleCnt="2"/>
      <dgm:spPr/>
      <dgm:t>
        <a:bodyPr/>
        <a:lstStyle/>
        <a:p>
          <a:endParaRPr lang="ru-RU"/>
        </a:p>
      </dgm:t>
    </dgm:pt>
    <dgm:pt modelId="{F61D7DFC-70D2-4D92-B297-2BDA3F923D6C}" type="pres">
      <dgm:prSet presAssocID="{3490DDDA-CD06-456B-9BCD-247E30C31C7E}" presName="hierRoot2" presStyleCnt="0">
        <dgm:presLayoutVars>
          <dgm:hierBranch val="init"/>
        </dgm:presLayoutVars>
      </dgm:prSet>
      <dgm:spPr/>
    </dgm:pt>
    <dgm:pt modelId="{4CCA9932-8202-4157-9998-D5CED932ECBD}" type="pres">
      <dgm:prSet presAssocID="{3490DDDA-CD06-456B-9BCD-247E30C31C7E}" presName="rootComposite" presStyleCnt="0"/>
      <dgm:spPr/>
    </dgm:pt>
    <dgm:pt modelId="{3F152074-0C14-4B46-B21E-8261A9BE132D}" type="pres">
      <dgm:prSet presAssocID="{3490DDDA-CD06-456B-9BCD-247E30C31C7E}" presName="rootText" presStyleLbl="node2" presStyleIdx="0" presStyleCnt="2" custScaleX="163966" custScaleY="78757" custLinFactNeighborX="24372" custLinFactNeighborY="-258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02C4E1-F7E0-4065-9604-A7D7BFBD24CE}" type="pres">
      <dgm:prSet presAssocID="{3490DDDA-CD06-456B-9BCD-247E30C31C7E}" presName="rootConnector" presStyleLbl="node2" presStyleIdx="0" presStyleCnt="2"/>
      <dgm:spPr/>
      <dgm:t>
        <a:bodyPr/>
        <a:lstStyle/>
        <a:p>
          <a:endParaRPr lang="ru-RU"/>
        </a:p>
      </dgm:t>
    </dgm:pt>
    <dgm:pt modelId="{0793A2F7-0367-4F2E-ACA8-B5ECDC025492}" type="pres">
      <dgm:prSet presAssocID="{3490DDDA-CD06-456B-9BCD-247E30C31C7E}" presName="hierChild4" presStyleCnt="0"/>
      <dgm:spPr/>
    </dgm:pt>
    <dgm:pt modelId="{B52D4317-9386-4F15-A192-E46E8BA1A1DC}" type="pres">
      <dgm:prSet presAssocID="{771319F1-4B74-43D4-8626-F0E401AD4B72}" presName="Name37" presStyleLbl="parChTrans1D3" presStyleIdx="0" presStyleCnt="5"/>
      <dgm:spPr/>
      <dgm:t>
        <a:bodyPr/>
        <a:lstStyle/>
        <a:p>
          <a:endParaRPr lang="ru-RU"/>
        </a:p>
      </dgm:t>
    </dgm:pt>
    <dgm:pt modelId="{D775A69C-84FC-464A-81B9-D96AABC1DB1C}" type="pres">
      <dgm:prSet presAssocID="{04975FFD-20D2-41EC-966F-A8DAFEE77C0E}" presName="hierRoot2" presStyleCnt="0">
        <dgm:presLayoutVars>
          <dgm:hierBranch val="init"/>
        </dgm:presLayoutVars>
      </dgm:prSet>
      <dgm:spPr/>
    </dgm:pt>
    <dgm:pt modelId="{7E460779-73BE-461B-825F-B3F19A1E229C}" type="pres">
      <dgm:prSet presAssocID="{04975FFD-20D2-41EC-966F-A8DAFEE77C0E}" presName="rootComposite" presStyleCnt="0"/>
      <dgm:spPr/>
    </dgm:pt>
    <dgm:pt modelId="{0D1A098A-2462-4AD2-B17E-2953E9B6B659}" type="pres">
      <dgm:prSet presAssocID="{04975FFD-20D2-41EC-966F-A8DAFEE77C0E}" presName="rootText" presStyleLbl="node3" presStyleIdx="0" presStyleCnt="5" custScaleX="172728" custScaleY="112935" custLinFactNeighborX="-23678" custLinFactNeighborY="-402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1573BA-4AE4-4C63-B631-75C1B611366C}" type="pres">
      <dgm:prSet presAssocID="{04975FFD-20D2-41EC-966F-A8DAFEE77C0E}" presName="rootConnector" presStyleLbl="node3" presStyleIdx="0" presStyleCnt="5"/>
      <dgm:spPr/>
      <dgm:t>
        <a:bodyPr/>
        <a:lstStyle/>
        <a:p>
          <a:endParaRPr lang="ru-RU"/>
        </a:p>
      </dgm:t>
    </dgm:pt>
    <dgm:pt modelId="{8484A88F-ABC3-4761-9971-A669EE29D6A2}" type="pres">
      <dgm:prSet presAssocID="{04975FFD-20D2-41EC-966F-A8DAFEE77C0E}" presName="hierChild4" presStyleCnt="0"/>
      <dgm:spPr/>
    </dgm:pt>
    <dgm:pt modelId="{F366838B-E589-46AC-B1FF-CE4FA297EA14}" type="pres">
      <dgm:prSet presAssocID="{04975FFD-20D2-41EC-966F-A8DAFEE77C0E}" presName="hierChild5" presStyleCnt="0"/>
      <dgm:spPr/>
    </dgm:pt>
    <dgm:pt modelId="{8FF8687E-70F9-427B-8D91-2BF9FBB1B7A4}" type="pres">
      <dgm:prSet presAssocID="{033973EB-6030-4628-BCCB-487892206C2C}" presName="Name37" presStyleLbl="parChTrans1D3" presStyleIdx="1" presStyleCnt="5"/>
      <dgm:spPr/>
      <dgm:t>
        <a:bodyPr/>
        <a:lstStyle/>
        <a:p>
          <a:endParaRPr lang="ru-RU"/>
        </a:p>
      </dgm:t>
    </dgm:pt>
    <dgm:pt modelId="{1487BCC2-82BD-4D82-832A-FC9532224D82}" type="pres">
      <dgm:prSet presAssocID="{FD1DC80C-BAD8-40A2-9C48-CF59CD7DE27B}" presName="hierRoot2" presStyleCnt="0">
        <dgm:presLayoutVars>
          <dgm:hierBranch val="init"/>
        </dgm:presLayoutVars>
      </dgm:prSet>
      <dgm:spPr/>
    </dgm:pt>
    <dgm:pt modelId="{95322A12-EF14-4C5F-B5D7-1020AD3434E4}" type="pres">
      <dgm:prSet presAssocID="{FD1DC80C-BAD8-40A2-9C48-CF59CD7DE27B}" presName="rootComposite" presStyleCnt="0"/>
      <dgm:spPr/>
    </dgm:pt>
    <dgm:pt modelId="{04CCF73A-031C-4D2D-982D-1391CF7CEE0C}" type="pres">
      <dgm:prSet presAssocID="{FD1DC80C-BAD8-40A2-9C48-CF59CD7DE27B}" presName="rootText" presStyleLbl="node3" presStyleIdx="1" presStyleCnt="5" custScaleX="153127" custScaleY="73630" custLinFactNeighborX="-12638" custLinFactNeighborY="-631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8026DC-0BFB-4D8D-9F50-0F2C074D675C}" type="pres">
      <dgm:prSet presAssocID="{FD1DC80C-BAD8-40A2-9C48-CF59CD7DE27B}" presName="rootConnector" presStyleLbl="node3" presStyleIdx="1" presStyleCnt="5"/>
      <dgm:spPr/>
      <dgm:t>
        <a:bodyPr/>
        <a:lstStyle/>
        <a:p>
          <a:endParaRPr lang="ru-RU"/>
        </a:p>
      </dgm:t>
    </dgm:pt>
    <dgm:pt modelId="{BC62BA28-ADEB-418C-9C38-FE3C6A4E76BE}" type="pres">
      <dgm:prSet presAssocID="{FD1DC80C-BAD8-40A2-9C48-CF59CD7DE27B}" presName="hierChild4" presStyleCnt="0"/>
      <dgm:spPr/>
    </dgm:pt>
    <dgm:pt modelId="{9FB17B68-728F-4B86-82B8-85ABBFBD1BA7}" type="pres">
      <dgm:prSet presAssocID="{FD1DC80C-BAD8-40A2-9C48-CF59CD7DE27B}" presName="hierChild5" presStyleCnt="0"/>
      <dgm:spPr/>
    </dgm:pt>
    <dgm:pt modelId="{71B524D8-78B0-4CD7-A2A6-E6B04D096036}" type="pres">
      <dgm:prSet presAssocID="{D82E7E68-7E67-45D9-BE6F-2536A8D08AC0}" presName="Name37" presStyleLbl="parChTrans1D3" presStyleIdx="2" presStyleCnt="5"/>
      <dgm:spPr/>
      <dgm:t>
        <a:bodyPr/>
        <a:lstStyle/>
        <a:p>
          <a:endParaRPr lang="ru-RU"/>
        </a:p>
      </dgm:t>
    </dgm:pt>
    <dgm:pt modelId="{F4E63E4C-574E-46F3-A32D-F98A569D8677}" type="pres">
      <dgm:prSet presAssocID="{E34224E4-A1F2-49E0-BFC1-2E96BA0FCE8D}" presName="hierRoot2" presStyleCnt="0">
        <dgm:presLayoutVars>
          <dgm:hierBranch val="init"/>
        </dgm:presLayoutVars>
      </dgm:prSet>
      <dgm:spPr/>
    </dgm:pt>
    <dgm:pt modelId="{BE581804-1B3E-4957-A892-A0EAC0BDF1BD}" type="pres">
      <dgm:prSet presAssocID="{E34224E4-A1F2-49E0-BFC1-2E96BA0FCE8D}" presName="rootComposite" presStyleCnt="0"/>
      <dgm:spPr/>
    </dgm:pt>
    <dgm:pt modelId="{F907A1C0-FEE6-4708-80FF-0CFCDE0F4F9C}" type="pres">
      <dgm:prSet presAssocID="{E34224E4-A1F2-49E0-BFC1-2E96BA0FCE8D}" presName="rootText" presStyleLbl="node3" presStyleIdx="2" presStyleCnt="5" custScaleX="129622" custScaleY="108746" custLinFactNeighborX="29220" custLinFactNeighborY="-530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F245E5-4F7D-4664-A533-E6995D0BA493}" type="pres">
      <dgm:prSet presAssocID="{E34224E4-A1F2-49E0-BFC1-2E96BA0FCE8D}" presName="rootConnector" presStyleLbl="node3" presStyleIdx="2" presStyleCnt="5"/>
      <dgm:spPr/>
      <dgm:t>
        <a:bodyPr/>
        <a:lstStyle/>
        <a:p>
          <a:endParaRPr lang="ru-RU"/>
        </a:p>
      </dgm:t>
    </dgm:pt>
    <dgm:pt modelId="{8D810516-5DAF-4125-9B10-9C0951F1EDA0}" type="pres">
      <dgm:prSet presAssocID="{E34224E4-A1F2-49E0-BFC1-2E96BA0FCE8D}" presName="hierChild4" presStyleCnt="0"/>
      <dgm:spPr/>
    </dgm:pt>
    <dgm:pt modelId="{ADDDAFC2-5483-43B1-B08D-8F67BBF1D3CE}" type="pres">
      <dgm:prSet presAssocID="{E34224E4-A1F2-49E0-BFC1-2E96BA0FCE8D}" presName="hierChild5" presStyleCnt="0"/>
      <dgm:spPr/>
    </dgm:pt>
    <dgm:pt modelId="{901CCF5C-DE05-4020-917E-C43309407597}" type="pres">
      <dgm:prSet presAssocID="{3490DDDA-CD06-456B-9BCD-247E30C31C7E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2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2" custScaleX="123986" custScaleY="59817" custLinFactNeighborX="34133" custLinFactNeighborY="-132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2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17CF1133-999E-4922-BE56-2B264ED90B4B}" type="pres">
      <dgm:prSet presAssocID="{15788423-5BE0-4EE5-8D4F-3C3456BF2DE1}" presName="Name37" presStyleLbl="parChTrans1D3" presStyleIdx="3" presStyleCnt="5"/>
      <dgm:spPr/>
      <dgm:t>
        <a:bodyPr/>
        <a:lstStyle/>
        <a:p>
          <a:endParaRPr lang="ru-RU"/>
        </a:p>
      </dgm:t>
    </dgm:pt>
    <dgm:pt modelId="{C095B5DB-E6AA-4B4B-A383-0EC711EBF361}" type="pres">
      <dgm:prSet presAssocID="{5FD0F1BC-40D7-47A3-812F-9669B5337DBD}" presName="hierRoot2" presStyleCnt="0">
        <dgm:presLayoutVars>
          <dgm:hierBranch val="init"/>
        </dgm:presLayoutVars>
      </dgm:prSet>
      <dgm:spPr/>
    </dgm:pt>
    <dgm:pt modelId="{E6E44946-D4BD-4C0B-9809-E3AD98FA742E}" type="pres">
      <dgm:prSet presAssocID="{5FD0F1BC-40D7-47A3-812F-9669B5337DBD}" presName="rootComposite" presStyleCnt="0"/>
      <dgm:spPr/>
    </dgm:pt>
    <dgm:pt modelId="{91C118F0-6C0B-405E-8D95-97A60B059A0D}" type="pres">
      <dgm:prSet presAssocID="{5FD0F1BC-40D7-47A3-812F-9669B5337DBD}" presName="rootText" presStyleLbl="node3" presStyleIdx="3" presStyleCnt="5" custScaleX="152179" custScaleY="79589" custLinFactNeighborX="-5826" custLinFactNeighborY="-174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027175-D976-4786-B24B-934127890EEA}" type="pres">
      <dgm:prSet presAssocID="{5FD0F1BC-40D7-47A3-812F-9669B5337DBD}" presName="rootConnector" presStyleLbl="node3" presStyleIdx="3" presStyleCnt="5"/>
      <dgm:spPr/>
      <dgm:t>
        <a:bodyPr/>
        <a:lstStyle/>
        <a:p>
          <a:endParaRPr lang="ru-RU"/>
        </a:p>
      </dgm:t>
    </dgm:pt>
    <dgm:pt modelId="{DA53273F-8551-42AD-A2EF-BB5A42390EDA}" type="pres">
      <dgm:prSet presAssocID="{5FD0F1BC-40D7-47A3-812F-9669B5337DBD}" presName="hierChild4" presStyleCnt="0"/>
      <dgm:spPr/>
    </dgm:pt>
    <dgm:pt modelId="{2F70EF87-2B86-4040-AAF8-28058959B889}" type="pres">
      <dgm:prSet presAssocID="{5FD0F1BC-40D7-47A3-812F-9669B5337DBD}" presName="hierChild5" presStyleCnt="0"/>
      <dgm:spPr/>
    </dgm:pt>
    <dgm:pt modelId="{7F52E462-8BCD-4091-A080-F6637996740C}" type="pres">
      <dgm:prSet presAssocID="{99D433F4-0120-4D33-B469-7AF28FDA3051}" presName="Name37" presStyleLbl="parChTrans1D3" presStyleIdx="4" presStyleCnt="5"/>
      <dgm:spPr/>
      <dgm:t>
        <a:bodyPr/>
        <a:lstStyle/>
        <a:p>
          <a:endParaRPr lang="ru-RU"/>
        </a:p>
      </dgm:t>
    </dgm:pt>
    <dgm:pt modelId="{6128F0AE-EF17-4CE6-B726-50B930AF0453}" type="pres">
      <dgm:prSet presAssocID="{01248490-91DD-4384-9A92-FB3F5C3C4F4C}" presName="hierRoot2" presStyleCnt="0">
        <dgm:presLayoutVars>
          <dgm:hierBranch val="init"/>
        </dgm:presLayoutVars>
      </dgm:prSet>
      <dgm:spPr/>
    </dgm:pt>
    <dgm:pt modelId="{F96BF0D3-E36A-47EE-823E-68838491392F}" type="pres">
      <dgm:prSet presAssocID="{01248490-91DD-4384-9A92-FB3F5C3C4F4C}" presName="rootComposite" presStyleCnt="0"/>
      <dgm:spPr/>
    </dgm:pt>
    <dgm:pt modelId="{28D718B2-85FE-4339-9B8D-72B5BA1C9DFE}" type="pres">
      <dgm:prSet presAssocID="{01248490-91DD-4384-9A92-FB3F5C3C4F4C}" presName="rootText" presStyleLbl="node3" presStyleIdx="4" presStyleCnt="5" custScaleX="147501" custScaleY="111674" custLinFactNeighborX="-3322" custLinFactNeighborY="-338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01D07C-D738-49DD-A8F8-FA3958E242B7}" type="pres">
      <dgm:prSet presAssocID="{01248490-91DD-4384-9A92-FB3F5C3C4F4C}" presName="rootConnector" presStyleLbl="node3" presStyleIdx="4" presStyleCnt="5"/>
      <dgm:spPr/>
      <dgm:t>
        <a:bodyPr/>
        <a:lstStyle/>
        <a:p>
          <a:endParaRPr lang="ru-RU"/>
        </a:p>
      </dgm:t>
    </dgm:pt>
    <dgm:pt modelId="{FD2F54C7-B119-469C-9CB2-26DB5F51ACD4}" type="pres">
      <dgm:prSet presAssocID="{01248490-91DD-4384-9A92-FB3F5C3C4F4C}" presName="hierChild4" presStyleCnt="0"/>
      <dgm:spPr/>
    </dgm:pt>
    <dgm:pt modelId="{C6B99DF8-B624-488A-867F-DB646BBC1855}" type="pres">
      <dgm:prSet presAssocID="{01248490-91DD-4384-9A92-FB3F5C3C4F4C}" presName="hierChild5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7AEA0F32-70F2-4B2F-949F-BD268C854B6E}" type="presOf" srcId="{6F6B10C9-65CA-4828-90A1-37F57DB61D59}" destId="{9CFBE578-DD8E-48E7-B675-62C492642645}" srcOrd="0" destOrd="0" presId="urn:microsoft.com/office/officeart/2005/8/layout/orgChart1"/>
    <dgm:cxn modelId="{0CF064DF-F303-4E3F-96F1-2EECDC068368}" type="presOf" srcId="{D82E7E68-7E67-45D9-BE6F-2536A8D08AC0}" destId="{71B524D8-78B0-4CD7-A2A6-E6B04D096036}" srcOrd="0" destOrd="0" presId="urn:microsoft.com/office/officeart/2005/8/layout/orgChart1"/>
    <dgm:cxn modelId="{D832AD19-B716-480D-ACF3-FFC782217AC3}" type="presOf" srcId="{5FD0F1BC-40D7-47A3-812F-9669B5337DBD}" destId="{EE027175-D976-4786-B24B-934127890EEA}" srcOrd="1" destOrd="0" presId="urn:microsoft.com/office/officeart/2005/8/layout/orgChart1"/>
    <dgm:cxn modelId="{1CE69ADE-18AF-402E-A08F-D3426BD27628}" srcId="{3490DDDA-CD06-456B-9BCD-247E30C31C7E}" destId="{E34224E4-A1F2-49E0-BFC1-2E96BA0FCE8D}" srcOrd="2" destOrd="0" parTransId="{D82E7E68-7E67-45D9-BE6F-2536A8D08AC0}" sibTransId="{F20EEB80-0CBF-449D-82E0-C94ACCA927CE}"/>
    <dgm:cxn modelId="{9C28464E-1AF7-4300-891F-56D82C1057AB}" type="presOf" srcId="{01248490-91DD-4384-9A92-FB3F5C3C4F4C}" destId="{28D718B2-85FE-4339-9B8D-72B5BA1C9DFE}" srcOrd="0" destOrd="0" presId="urn:microsoft.com/office/officeart/2005/8/layout/orgChart1"/>
    <dgm:cxn modelId="{4D7C84F8-77C2-46EB-89C6-5D14E73CCFEA}" type="presOf" srcId="{FD1DC80C-BAD8-40A2-9C48-CF59CD7DE27B}" destId="{04CCF73A-031C-4D2D-982D-1391CF7CEE0C}" srcOrd="0" destOrd="0" presId="urn:microsoft.com/office/officeart/2005/8/layout/orgChart1"/>
    <dgm:cxn modelId="{605AF8C2-11A1-4774-A9F0-760CBAC10F38}" type="presOf" srcId="{3490DDDA-CD06-456B-9BCD-247E30C31C7E}" destId="{EB02C4E1-F7E0-4065-9604-A7D7BFBD24CE}" srcOrd="1" destOrd="0" presId="urn:microsoft.com/office/officeart/2005/8/layout/orgChart1"/>
    <dgm:cxn modelId="{B69DBC0A-168D-4421-ACEA-5C9BAADEDF16}" type="presOf" srcId="{CBA94E83-80AC-46D3-85B4-BF5B19AE9720}" destId="{579C7182-0B1D-4900-BEF2-8D12FC8D4D12}" srcOrd="0" destOrd="0" presId="urn:microsoft.com/office/officeart/2005/8/layout/orgChart1"/>
    <dgm:cxn modelId="{7CE7DAAF-1521-4D0B-8691-6231299F5728}" srcId="{3490DDDA-CD06-456B-9BCD-247E30C31C7E}" destId="{FD1DC80C-BAD8-40A2-9C48-CF59CD7DE27B}" srcOrd="1" destOrd="0" parTransId="{033973EB-6030-4628-BCCB-487892206C2C}" sibTransId="{4D02A02B-BAD7-4560-969B-BF0E64878492}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FFA64FBD-6FAF-4682-8798-8ADDEDC5381F}" srcId="{3490DDDA-CD06-456B-9BCD-247E30C31C7E}" destId="{04975FFD-20D2-41EC-966F-A8DAFEE77C0E}" srcOrd="0" destOrd="0" parTransId="{771319F1-4B74-43D4-8626-F0E401AD4B72}" sibTransId="{6DABFC16-C01C-408D-84D0-3B31B9764DC3}"/>
    <dgm:cxn modelId="{FBA5D619-8A53-4480-BD4B-B75220B3D013}" type="presOf" srcId="{C5699C9E-DC4C-4C0B-9C20-C22927F47F3E}" destId="{C3E82466-3306-4557-96E4-6D97CED64D14}" srcOrd="0" destOrd="0" presId="urn:microsoft.com/office/officeart/2005/8/layout/orgChart1"/>
    <dgm:cxn modelId="{409FB75A-543F-4373-A1BD-DABB965B20D1}" type="presOf" srcId="{771319F1-4B74-43D4-8626-F0E401AD4B72}" destId="{B52D4317-9386-4F15-A192-E46E8BA1A1DC}" srcOrd="0" destOrd="0" presId="urn:microsoft.com/office/officeart/2005/8/layout/orgChart1"/>
    <dgm:cxn modelId="{16A6BF60-1613-4921-AF4B-B302BDC80BEF}" type="presOf" srcId="{033973EB-6030-4628-BCCB-487892206C2C}" destId="{8FF8687E-70F9-427B-8D91-2BF9FBB1B7A4}" srcOrd="0" destOrd="0" presId="urn:microsoft.com/office/officeart/2005/8/layout/orgChart1"/>
    <dgm:cxn modelId="{D4D7DB79-C1ED-4C7A-B9CD-BF93F6F7E952}" type="presOf" srcId="{B3435A5C-0B79-4E9F-8180-DBCC7E6B64DC}" destId="{D1EE8BB8-9B49-430E-BCA3-482F425A11E6}" srcOrd="0" destOrd="0" presId="urn:microsoft.com/office/officeart/2005/8/layout/orgChart1"/>
    <dgm:cxn modelId="{CA058275-0008-4B0D-892D-837EFC48BE98}" type="presOf" srcId="{E34224E4-A1F2-49E0-BFC1-2E96BA0FCE8D}" destId="{9CF245E5-4F7D-4664-A533-E6995D0BA493}" srcOrd="1" destOrd="0" presId="urn:microsoft.com/office/officeart/2005/8/layout/orgChart1"/>
    <dgm:cxn modelId="{2EBE6D48-8566-4116-AE9D-88EA4AFB4AFD}" type="presOf" srcId="{AA404E0A-A352-40C9-A30E-F5C57393417A}" destId="{3E08AFD2-9320-4D7E-87D1-D2E74C53BDD4}" srcOrd="0" destOrd="0" presId="urn:microsoft.com/office/officeart/2005/8/layout/orgChart1"/>
    <dgm:cxn modelId="{17D78347-757A-4823-9EF6-2E85C65C1F72}" srcId="{6F6B10C9-65CA-4828-90A1-37F57DB61D59}" destId="{01248490-91DD-4384-9A92-FB3F5C3C4F4C}" srcOrd="1" destOrd="0" parTransId="{99D433F4-0120-4D33-B469-7AF28FDA3051}" sibTransId="{4FADA10E-33CB-4739-8DF6-BF82DB153008}"/>
    <dgm:cxn modelId="{98779DB3-014F-4A8B-B7C1-358FA7C56B73}" type="presOf" srcId="{B3435A5C-0B79-4E9F-8180-DBCC7E6B64DC}" destId="{9C814680-121F-4176-B5E6-4A8B1AA1E8E2}" srcOrd="1" destOrd="0" presId="urn:microsoft.com/office/officeart/2005/8/layout/orgChart1"/>
    <dgm:cxn modelId="{CB043EEB-97A0-4EA5-9BF7-64F5D21C9DE4}" type="presOf" srcId="{99D433F4-0120-4D33-B469-7AF28FDA3051}" destId="{7F52E462-8BCD-4091-A080-F6637996740C}" srcOrd="0" destOrd="0" presId="urn:microsoft.com/office/officeart/2005/8/layout/orgChart1"/>
    <dgm:cxn modelId="{4B780EB6-943D-40EE-9A22-A4C86DFBE378}" type="presOf" srcId="{E34224E4-A1F2-49E0-BFC1-2E96BA0FCE8D}" destId="{F907A1C0-FEE6-4708-80FF-0CFCDE0F4F9C}" srcOrd="0" destOrd="0" presId="urn:microsoft.com/office/officeart/2005/8/layout/orgChart1"/>
    <dgm:cxn modelId="{8B27612D-57A1-4D5F-8840-63E0CF4FB731}" type="presOf" srcId="{6F6B10C9-65CA-4828-90A1-37F57DB61D59}" destId="{A97C0BF0-75ED-40D2-A100-5B9A250C6E36}" srcOrd="1" destOrd="0" presId="urn:microsoft.com/office/officeart/2005/8/layout/orgChart1"/>
    <dgm:cxn modelId="{FB02DAFA-2416-4895-9437-27A05987C8C1}" type="presOf" srcId="{04975FFD-20D2-41EC-966F-A8DAFEE77C0E}" destId="{0D1A098A-2462-4AD2-B17E-2953E9B6B659}" srcOrd="0" destOrd="0" presId="urn:microsoft.com/office/officeart/2005/8/layout/orgChart1"/>
    <dgm:cxn modelId="{AA552D10-3644-401E-81AF-56C033E3141F}" type="presOf" srcId="{15788423-5BE0-4EE5-8D4F-3C3456BF2DE1}" destId="{17CF1133-999E-4922-BE56-2B264ED90B4B}" srcOrd="0" destOrd="0" presId="urn:microsoft.com/office/officeart/2005/8/layout/orgChart1"/>
    <dgm:cxn modelId="{833ACA36-1512-4D85-9285-19734452FBF6}" type="presOf" srcId="{5FD0F1BC-40D7-47A3-812F-9669B5337DBD}" destId="{91C118F0-6C0B-405E-8D95-97A60B059A0D}" srcOrd="0" destOrd="0" presId="urn:microsoft.com/office/officeart/2005/8/layout/orgChart1"/>
    <dgm:cxn modelId="{DC6322CB-D70F-4C66-A0AA-0D51E700F718}" srcId="{B3435A5C-0B79-4E9F-8180-DBCC7E6B64DC}" destId="{3490DDDA-CD06-456B-9BCD-247E30C31C7E}" srcOrd="0" destOrd="0" parTransId="{C5699C9E-DC4C-4C0B-9C20-C22927F47F3E}" sibTransId="{DD71070A-8390-4F2B-9405-472892B3C097}"/>
    <dgm:cxn modelId="{4B222598-914F-498E-AA75-A6A74B362B5D}" srcId="{6F6B10C9-65CA-4828-90A1-37F57DB61D59}" destId="{5FD0F1BC-40D7-47A3-812F-9669B5337DBD}" srcOrd="0" destOrd="0" parTransId="{15788423-5BE0-4EE5-8D4F-3C3456BF2DE1}" sibTransId="{AA3DD59B-DD9A-4460-A210-087E71D93F06}"/>
    <dgm:cxn modelId="{834AFD5A-1777-4711-A4C7-851491780E17}" type="presOf" srcId="{3490DDDA-CD06-456B-9BCD-247E30C31C7E}" destId="{3F152074-0C14-4B46-B21E-8261A9BE132D}" srcOrd="0" destOrd="0" presId="urn:microsoft.com/office/officeart/2005/8/layout/orgChart1"/>
    <dgm:cxn modelId="{3EC69301-8A49-487E-B3C5-BEB3D4BCCB04}" type="presOf" srcId="{01248490-91DD-4384-9A92-FB3F5C3C4F4C}" destId="{2401D07C-D738-49DD-A8F8-FA3958E242B7}" srcOrd="1" destOrd="0" presId="urn:microsoft.com/office/officeart/2005/8/layout/orgChart1"/>
    <dgm:cxn modelId="{E74ECBEC-AD58-4650-9173-1BB60B96EEE6}" type="presOf" srcId="{04975FFD-20D2-41EC-966F-A8DAFEE77C0E}" destId="{341573BA-4AE4-4C63-B631-75C1B611366C}" srcOrd="1" destOrd="0" presId="urn:microsoft.com/office/officeart/2005/8/layout/orgChart1"/>
    <dgm:cxn modelId="{E2C8AB75-7DFD-4351-A522-8EF3C862E3B7}" type="presOf" srcId="{FD1DC80C-BAD8-40A2-9C48-CF59CD7DE27B}" destId="{C48026DC-0BFB-4D8D-9F50-0F2C074D675C}" srcOrd="1" destOrd="0" presId="urn:microsoft.com/office/officeart/2005/8/layout/orgChart1"/>
    <dgm:cxn modelId="{2006DC25-73D4-4029-953E-9196743A31FA}" type="presParOf" srcId="{579C7182-0B1D-4900-BEF2-8D12FC8D4D12}" destId="{73BD3551-9573-4A51-B18A-A13C226A0299}" srcOrd="0" destOrd="0" presId="urn:microsoft.com/office/officeart/2005/8/layout/orgChart1"/>
    <dgm:cxn modelId="{F0846197-AA3C-49C5-AEF4-B45A2848CAF2}" type="presParOf" srcId="{73BD3551-9573-4A51-B18A-A13C226A0299}" destId="{01909518-E704-471F-9BB6-4802CE1D325F}" srcOrd="0" destOrd="0" presId="urn:microsoft.com/office/officeart/2005/8/layout/orgChart1"/>
    <dgm:cxn modelId="{1F571633-9329-4B0D-B418-DCCD28F96986}" type="presParOf" srcId="{01909518-E704-471F-9BB6-4802CE1D325F}" destId="{D1EE8BB8-9B49-430E-BCA3-482F425A11E6}" srcOrd="0" destOrd="0" presId="urn:microsoft.com/office/officeart/2005/8/layout/orgChart1"/>
    <dgm:cxn modelId="{C0093FBD-FD2A-4B34-B7C9-75C23597817A}" type="presParOf" srcId="{01909518-E704-471F-9BB6-4802CE1D325F}" destId="{9C814680-121F-4176-B5E6-4A8B1AA1E8E2}" srcOrd="1" destOrd="0" presId="urn:microsoft.com/office/officeart/2005/8/layout/orgChart1"/>
    <dgm:cxn modelId="{7F4BD024-B945-46CA-A7E0-91072603867D}" type="presParOf" srcId="{73BD3551-9573-4A51-B18A-A13C226A0299}" destId="{40C1253F-DBB7-434F-A73B-CEEC416B14AE}" srcOrd="1" destOrd="0" presId="urn:microsoft.com/office/officeart/2005/8/layout/orgChart1"/>
    <dgm:cxn modelId="{130E0F63-10B0-4A13-928B-67B5EEC4BF5E}" type="presParOf" srcId="{40C1253F-DBB7-434F-A73B-CEEC416B14AE}" destId="{C3E82466-3306-4557-96E4-6D97CED64D14}" srcOrd="0" destOrd="0" presId="urn:microsoft.com/office/officeart/2005/8/layout/orgChart1"/>
    <dgm:cxn modelId="{8A4B4624-2EDD-49CC-9B79-D353D1FAEE06}" type="presParOf" srcId="{40C1253F-DBB7-434F-A73B-CEEC416B14AE}" destId="{F61D7DFC-70D2-4D92-B297-2BDA3F923D6C}" srcOrd="1" destOrd="0" presId="urn:microsoft.com/office/officeart/2005/8/layout/orgChart1"/>
    <dgm:cxn modelId="{E2C1476A-B6E1-4670-B36F-F62E589CD3CD}" type="presParOf" srcId="{F61D7DFC-70D2-4D92-B297-2BDA3F923D6C}" destId="{4CCA9932-8202-4157-9998-D5CED932ECBD}" srcOrd="0" destOrd="0" presId="urn:microsoft.com/office/officeart/2005/8/layout/orgChart1"/>
    <dgm:cxn modelId="{46E75BF3-B8BA-4252-A522-9FDC1E7E22A2}" type="presParOf" srcId="{4CCA9932-8202-4157-9998-D5CED932ECBD}" destId="{3F152074-0C14-4B46-B21E-8261A9BE132D}" srcOrd="0" destOrd="0" presId="urn:microsoft.com/office/officeart/2005/8/layout/orgChart1"/>
    <dgm:cxn modelId="{2A15CA9F-2DF7-499D-9B26-012DA8B232C9}" type="presParOf" srcId="{4CCA9932-8202-4157-9998-D5CED932ECBD}" destId="{EB02C4E1-F7E0-4065-9604-A7D7BFBD24CE}" srcOrd="1" destOrd="0" presId="urn:microsoft.com/office/officeart/2005/8/layout/orgChart1"/>
    <dgm:cxn modelId="{6AAAFFCE-CB72-4DC6-BDD3-57029EFA3A7E}" type="presParOf" srcId="{F61D7DFC-70D2-4D92-B297-2BDA3F923D6C}" destId="{0793A2F7-0367-4F2E-ACA8-B5ECDC025492}" srcOrd="1" destOrd="0" presId="urn:microsoft.com/office/officeart/2005/8/layout/orgChart1"/>
    <dgm:cxn modelId="{FD1E5C1A-5A52-4116-B962-2C04F6BF09AA}" type="presParOf" srcId="{0793A2F7-0367-4F2E-ACA8-B5ECDC025492}" destId="{B52D4317-9386-4F15-A192-E46E8BA1A1DC}" srcOrd="0" destOrd="0" presId="urn:microsoft.com/office/officeart/2005/8/layout/orgChart1"/>
    <dgm:cxn modelId="{66C8EE33-6F3F-4375-BBFF-764567FE294C}" type="presParOf" srcId="{0793A2F7-0367-4F2E-ACA8-B5ECDC025492}" destId="{D775A69C-84FC-464A-81B9-D96AABC1DB1C}" srcOrd="1" destOrd="0" presId="urn:microsoft.com/office/officeart/2005/8/layout/orgChart1"/>
    <dgm:cxn modelId="{8106231A-46C5-4FDB-9979-BDDC6C7DB267}" type="presParOf" srcId="{D775A69C-84FC-464A-81B9-D96AABC1DB1C}" destId="{7E460779-73BE-461B-825F-B3F19A1E229C}" srcOrd="0" destOrd="0" presId="urn:microsoft.com/office/officeart/2005/8/layout/orgChart1"/>
    <dgm:cxn modelId="{650D37A6-E93E-4444-9984-3F3EDF709B69}" type="presParOf" srcId="{7E460779-73BE-461B-825F-B3F19A1E229C}" destId="{0D1A098A-2462-4AD2-B17E-2953E9B6B659}" srcOrd="0" destOrd="0" presId="urn:microsoft.com/office/officeart/2005/8/layout/orgChart1"/>
    <dgm:cxn modelId="{FC9C5FB5-C18F-4547-AFEC-17AD951B0491}" type="presParOf" srcId="{7E460779-73BE-461B-825F-B3F19A1E229C}" destId="{341573BA-4AE4-4C63-B631-75C1B611366C}" srcOrd="1" destOrd="0" presId="urn:microsoft.com/office/officeart/2005/8/layout/orgChart1"/>
    <dgm:cxn modelId="{C7C88AE4-3DC2-4194-8A83-02D97451CE1E}" type="presParOf" srcId="{D775A69C-84FC-464A-81B9-D96AABC1DB1C}" destId="{8484A88F-ABC3-4761-9971-A669EE29D6A2}" srcOrd="1" destOrd="0" presId="urn:microsoft.com/office/officeart/2005/8/layout/orgChart1"/>
    <dgm:cxn modelId="{C3A4C743-EE6F-456C-A049-DB6F4042CDD7}" type="presParOf" srcId="{D775A69C-84FC-464A-81B9-D96AABC1DB1C}" destId="{F366838B-E589-46AC-B1FF-CE4FA297EA14}" srcOrd="2" destOrd="0" presId="urn:microsoft.com/office/officeart/2005/8/layout/orgChart1"/>
    <dgm:cxn modelId="{3620C42E-80B9-4D75-A666-11803D497A69}" type="presParOf" srcId="{0793A2F7-0367-4F2E-ACA8-B5ECDC025492}" destId="{8FF8687E-70F9-427B-8D91-2BF9FBB1B7A4}" srcOrd="2" destOrd="0" presId="urn:microsoft.com/office/officeart/2005/8/layout/orgChart1"/>
    <dgm:cxn modelId="{37226EB9-97C0-4C32-9B14-6F84C1AB322A}" type="presParOf" srcId="{0793A2F7-0367-4F2E-ACA8-B5ECDC025492}" destId="{1487BCC2-82BD-4D82-832A-FC9532224D82}" srcOrd="3" destOrd="0" presId="urn:microsoft.com/office/officeart/2005/8/layout/orgChart1"/>
    <dgm:cxn modelId="{580125D0-25D0-49BD-B6A4-AD787BC602C5}" type="presParOf" srcId="{1487BCC2-82BD-4D82-832A-FC9532224D82}" destId="{95322A12-EF14-4C5F-B5D7-1020AD3434E4}" srcOrd="0" destOrd="0" presId="urn:microsoft.com/office/officeart/2005/8/layout/orgChart1"/>
    <dgm:cxn modelId="{0BCF8315-11AC-4794-B1BF-9BABB3A4E888}" type="presParOf" srcId="{95322A12-EF14-4C5F-B5D7-1020AD3434E4}" destId="{04CCF73A-031C-4D2D-982D-1391CF7CEE0C}" srcOrd="0" destOrd="0" presId="urn:microsoft.com/office/officeart/2005/8/layout/orgChart1"/>
    <dgm:cxn modelId="{BD0BDE07-B947-40F1-A01D-4157C0370C35}" type="presParOf" srcId="{95322A12-EF14-4C5F-B5D7-1020AD3434E4}" destId="{C48026DC-0BFB-4D8D-9F50-0F2C074D675C}" srcOrd="1" destOrd="0" presId="urn:microsoft.com/office/officeart/2005/8/layout/orgChart1"/>
    <dgm:cxn modelId="{15E2F118-A7BD-4B8D-A858-A4BF57F95E26}" type="presParOf" srcId="{1487BCC2-82BD-4D82-832A-FC9532224D82}" destId="{BC62BA28-ADEB-418C-9C38-FE3C6A4E76BE}" srcOrd="1" destOrd="0" presId="urn:microsoft.com/office/officeart/2005/8/layout/orgChart1"/>
    <dgm:cxn modelId="{FC9CF1FD-C603-4544-9053-87929DAE88FE}" type="presParOf" srcId="{1487BCC2-82BD-4D82-832A-FC9532224D82}" destId="{9FB17B68-728F-4B86-82B8-85ABBFBD1BA7}" srcOrd="2" destOrd="0" presId="urn:microsoft.com/office/officeart/2005/8/layout/orgChart1"/>
    <dgm:cxn modelId="{9945D644-37E4-4E38-89E1-9B0830AA1A6B}" type="presParOf" srcId="{0793A2F7-0367-4F2E-ACA8-B5ECDC025492}" destId="{71B524D8-78B0-4CD7-A2A6-E6B04D096036}" srcOrd="4" destOrd="0" presId="urn:microsoft.com/office/officeart/2005/8/layout/orgChart1"/>
    <dgm:cxn modelId="{CC51ADD6-835F-4E95-9A27-52537C385D66}" type="presParOf" srcId="{0793A2F7-0367-4F2E-ACA8-B5ECDC025492}" destId="{F4E63E4C-574E-46F3-A32D-F98A569D8677}" srcOrd="5" destOrd="0" presId="urn:microsoft.com/office/officeart/2005/8/layout/orgChart1"/>
    <dgm:cxn modelId="{F4E89B8D-83E1-4E38-8E5C-805E4945485F}" type="presParOf" srcId="{F4E63E4C-574E-46F3-A32D-F98A569D8677}" destId="{BE581804-1B3E-4957-A892-A0EAC0BDF1BD}" srcOrd="0" destOrd="0" presId="urn:microsoft.com/office/officeart/2005/8/layout/orgChart1"/>
    <dgm:cxn modelId="{619D93B1-34B2-475B-AD64-66DF4DDC7F04}" type="presParOf" srcId="{BE581804-1B3E-4957-A892-A0EAC0BDF1BD}" destId="{F907A1C0-FEE6-4708-80FF-0CFCDE0F4F9C}" srcOrd="0" destOrd="0" presId="urn:microsoft.com/office/officeart/2005/8/layout/orgChart1"/>
    <dgm:cxn modelId="{EBAB0C35-82A5-4EE6-9A7B-5037DC583DAC}" type="presParOf" srcId="{BE581804-1B3E-4957-A892-A0EAC0BDF1BD}" destId="{9CF245E5-4F7D-4664-A533-E6995D0BA493}" srcOrd="1" destOrd="0" presId="urn:microsoft.com/office/officeart/2005/8/layout/orgChart1"/>
    <dgm:cxn modelId="{8F0F1334-4A78-4F0A-B5AE-08E28430213F}" type="presParOf" srcId="{F4E63E4C-574E-46F3-A32D-F98A569D8677}" destId="{8D810516-5DAF-4125-9B10-9C0951F1EDA0}" srcOrd="1" destOrd="0" presId="urn:microsoft.com/office/officeart/2005/8/layout/orgChart1"/>
    <dgm:cxn modelId="{A3BBBAEF-CFE3-459C-A392-18D6498D194E}" type="presParOf" srcId="{F4E63E4C-574E-46F3-A32D-F98A569D8677}" destId="{ADDDAFC2-5483-43B1-B08D-8F67BBF1D3CE}" srcOrd="2" destOrd="0" presId="urn:microsoft.com/office/officeart/2005/8/layout/orgChart1"/>
    <dgm:cxn modelId="{F6873814-0557-46B6-A80D-E88E2A7274C8}" type="presParOf" srcId="{F61D7DFC-70D2-4D92-B297-2BDA3F923D6C}" destId="{901CCF5C-DE05-4020-917E-C43309407597}" srcOrd="2" destOrd="0" presId="urn:microsoft.com/office/officeart/2005/8/layout/orgChart1"/>
    <dgm:cxn modelId="{36A52916-0B44-42FE-BC8D-56865F1606F7}" type="presParOf" srcId="{40C1253F-DBB7-434F-A73B-CEEC416B14AE}" destId="{3E08AFD2-9320-4D7E-87D1-D2E74C53BDD4}" srcOrd="2" destOrd="0" presId="urn:microsoft.com/office/officeart/2005/8/layout/orgChart1"/>
    <dgm:cxn modelId="{72FD4C73-5DA7-49C6-A644-67AA233B4324}" type="presParOf" srcId="{40C1253F-DBB7-434F-A73B-CEEC416B14AE}" destId="{35360921-D811-4034-8019-5B5DFAE6FA8E}" srcOrd="3" destOrd="0" presId="urn:microsoft.com/office/officeart/2005/8/layout/orgChart1"/>
    <dgm:cxn modelId="{F6CAB009-AC04-4859-A68D-8080683AB748}" type="presParOf" srcId="{35360921-D811-4034-8019-5B5DFAE6FA8E}" destId="{4D3834EF-4A89-418C-B5CB-4D1A51EBFE71}" srcOrd="0" destOrd="0" presId="urn:microsoft.com/office/officeart/2005/8/layout/orgChart1"/>
    <dgm:cxn modelId="{04A3AF17-CC3F-42BD-A723-19F1B02B4EC0}" type="presParOf" srcId="{4D3834EF-4A89-418C-B5CB-4D1A51EBFE71}" destId="{9CFBE578-DD8E-48E7-B675-62C492642645}" srcOrd="0" destOrd="0" presId="urn:microsoft.com/office/officeart/2005/8/layout/orgChart1"/>
    <dgm:cxn modelId="{8C0BD950-FF2B-4B47-BFD5-B1632CA29328}" type="presParOf" srcId="{4D3834EF-4A89-418C-B5CB-4D1A51EBFE71}" destId="{A97C0BF0-75ED-40D2-A100-5B9A250C6E36}" srcOrd="1" destOrd="0" presId="urn:microsoft.com/office/officeart/2005/8/layout/orgChart1"/>
    <dgm:cxn modelId="{C64A35B9-9BDB-4928-947F-D8565C6CE0D3}" type="presParOf" srcId="{35360921-D811-4034-8019-5B5DFAE6FA8E}" destId="{EA15BE2C-B0C2-42D0-8059-714E29BD3021}" srcOrd="1" destOrd="0" presId="urn:microsoft.com/office/officeart/2005/8/layout/orgChart1"/>
    <dgm:cxn modelId="{FCB02EF6-02E9-4F4F-AA1C-8C078208B208}" type="presParOf" srcId="{EA15BE2C-B0C2-42D0-8059-714E29BD3021}" destId="{17CF1133-999E-4922-BE56-2B264ED90B4B}" srcOrd="0" destOrd="0" presId="urn:microsoft.com/office/officeart/2005/8/layout/orgChart1"/>
    <dgm:cxn modelId="{13AB31EC-5F41-4197-90D4-3FAEEB1F6FEC}" type="presParOf" srcId="{EA15BE2C-B0C2-42D0-8059-714E29BD3021}" destId="{C095B5DB-E6AA-4B4B-A383-0EC711EBF361}" srcOrd="1" destOrd="0" presId="urn:microsoft.com/office/officeart/2005/8/layout/orgChart1"/>
    <dgm:cxn modelId="{E8B6D000-FFFF-442B-B871-0B27D5078631}" type="presParOf" srcId="{C095B5DB-E6AA-4B4B-A383-0EC711EBF361}" destId="{E6E44946-D4BD-4C0B-9809-E3AD98FA742E}" srcOrd="0" destOrd="0" presId="urn:microsoft.com/office/officeart/2005/8/layout/orgChart1"/>
    <dgm:cxn modelId="{8D2D07EB-610A-454F-9209-869EEB4AE935}" type="presParOf" srcId="{E6E44946-D4BD-4C0B-9809-E3AD98FA742E}" destId="{91C118F0-6C0B-405E-8D95-97A60B059A0D}" srcOrd="0" destOrd="0" presId="urn:microsoft.com/office/officeart/2005/8/layout/orgChart1"/>
    <dgm:cxn modelId="{C38C8568-E743-4C11-B98C-EDD9C1314192}" type="presParOf" srcId="{E6E44946-D4BD-4C0B-9809-E3AD98FA742E}" destId="{EE027175-D976-4786-B24B-934127890EEA}" srcOrd="1" destOrd="0" presId="urn:microsoft.com/office/officeart/2005/8/layout/orgChart1"/>
    <dgm:cxn modelId="{393BABC0-FC68-45FF-AED3-DEB79E9690B5}" type="presParOf" srcId="{C095B5DB-E6AA-4B4B-A383-0EC711EBF361}" destId="{DA53273F-8551-42AD-A2EF-BB5A42390EDA}" srcOrd="1" destOrd="0" presId="urn:microsoft.com/office/officeart/2005/8/layout/orgChart1"/>
    <dgm:cxn modelId="{91E611E3-6016-4454-90DA-2C80FD133E8B}" type="presParOf" srcId="{C095B5DB-E6AA-4B4B-A383-0EC711EBF361}" destId="{2F70EF87-2B86-4040-AAF8-28058959B889}" srcOrd="2" destOrd="0" presId="urn:microsoft.com/office/officeart/2005/8/layout/orgChart1"/>
    <dgm:cxn modelId="{259BAF22-8B49-42DE-BD4A-0E38A631AEBC}" type="presParOf" srcId="{EA15BE2C-B0C2-42D0-8059-714E29BD3021}" destId="{7F52E462-8BCD-4091-A080-F6637996740C}" srcOrd="2" destOrd="0" presId="urn:microsoft.com/office/officeart/2005/8/layout/orgChart1"/>
    <dgm:cxn modelId="{E0E8C847-D6AD-4296-ADDF-CAAF81A71EF0}" type="presParOf" srcId="{EA15BE2C-B0C2-42D0-8059-714E29BD3021}" destId="{6128F0AE-EF17-4CE6-B726-50B930AF0453}" srcOrd="3" destOrd="0" presId="urn:microsoft.com/office/officeart/2005/8/layout/orgChart1"/>
    <dgm:cxn modelId="{AF79A90B-6C73-4328-AB7C-873AD752FD9A}" type="presParOf" srcId="{6128F0AE-EF17-4CE6-B726-50B930AF0453}" destId="{F96BF0D3-E36A-47EE-823E-68838491392F}" srcOrd="0" destOrd="0" presId="urn:microsoft.com/office/officeart/2005/8/layout/orgChart1"/>
    <dgm:cxn modelId="{704A3253-D059-41B9-8729-21278A72D3EC}" type="presParOf" srcId="{F96BF0D3-E36A-47EE-823E-68838491392F}" destId="{28D718B2-85FE-4339-9B8D-72B5BA1C9DFE}" srcOrd="0" destOrd="0" presId="urn:microsoft.com/office/officeart/2005/8/layout/orgChart1"/>
    <dgm:cxn modelId="{F6D7E03C-7225-4BE9-A2EA-BC94DB8A5330}" type="presParOf" srcId="{F96BF0D3-E36A-47EE-823E-68838491392F}" destId="{2401D07C-D738-49DD-A8F8-FA3958E242B7}" srcOrd="1" destOrd="0" presId="urn:microsoft.com/office/officeart/2005/8/layout/orgChart1"/>
    <dgm:cxn modelId="{DC1007FF-2B5C-4AEF-A03C-720DCAA21B7A}" type="presParOf" srcId="{6128F0AE-EF17-4CE6-B726-50B930AF0453}" destId="{FD2F54C7-B119-469C-9CB2-26DB5F51ACD4}" srcOrd="1" destOrd="0" presId="urn:microsoft.com/office/officeart/2005/8/layout/orgChart1"/>
    <dgm:cxn modelId="{14CC94EF-B8FF-42BC-ADFA-91A3E15ED0DB}" type="presParOf" srcId="{6128F0AE-EF17-4CE6-B726-50B930AF0453}" destId="{C6B99DF8-B624-488A-867F-DB646BBC1855}" srcOrd="2" destOrd="0" presId="urn:microsoft.com/office/officeart/2005/8/layout/orgChart1"/>
    <dgm:cxn modelId="{169E44A2-DF33-4431-814C-8E9D70704AC4}" type="presParOf" srcId="{35360921-D811-4034-8019-5B5DFAE6FA8E}" destId="{5A9587E2-4654-49BE-935B-0B098A6ABB7B}" srcOrd="2" destOrd="0" presId="urn:microsoft.com/office/officeart/2005/8/layout/orgChart1"/>
    <dgm:cxn modelId="{2D8138AA-6CB3-4FDE-B426-A3FEF53A6503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600" b="1" dirty="0" smtClean="0"/>
            <a:t>Направления экономической политики</a:t>
          </a:r>
          <a:endParaRPr lang="ru-RU" sz="3600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3490DDDA-CD06-456B-9BCD-247E30C31C7E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800" b="1" dirty="0" smtClean="0"/>
            <a:t>Монетарная</a:t>
          </a:r>
          <a:endParaRPr lang="ru-RU" sz="2800" b="1" dirty="0"/>
        </a:p>
      </dgm:t>
    </dgm:pt>
    <dgm:pt modelId="{C5699C9E-DC4C-4C0B-9C20-C22927F47F3E}" type="parTrans" cxnId="{DC6322CB-D70F-4C66-A0AA-0D51E700F718}">
      <dgm:prSet/>
      <dgm:spPr/>
      <dgm:t>
        <a:bodyPr/>
        <a:lstStyle/>
        <a:p>
          <a:endParaRPr lang="ru-RU"/>
        </a:p>
      </dgm:t>
    </dgm:pt>
    <dgm:pt modelId="{DD71070A-8390-4F2B-9405-472892B3C097}" type="sibTrans" cxnId="{DC6322CB-D70F-4C66-A0AA-0D51E700F718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800" b="1" dirty="0" smtClean="0"/>
            <a:t>Фискальная</a:t>
          </a:r>
          <a:endParaRPr lang="ru-RU" sz="28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04975FFD-20D2-41EC-966F-A8DAFEE77C0E}">
      <dgm:prSet custT="1"/>
      <dgm:spPr/>
      <dgm:t>
        <a:bodyPr/>
        <a:lstStyle/>
        <a:p>
          <a:r>
            <a:rPr lang="ru-RU" sz="2800" b="1" dirty="0" smtClean="0"/>
            <a:t>Изменение учётной ставки ЦБ</a:t>
          </a:r>
          <a:endParaRPr lang="ru-RU" sz="2800" b="1" dirty="0"/>
        </a:p>
      </dgm:t>
    </dgm:pt>
    <dgm:pt modelId="{771319F1-4B74-43D4-8626-F0E401AD4B72}" type="parTrans" cxnId="{FFA64FBD-6FAF-4682-8798-8ADDEDC5381F}">
      <dgm:prSet/>
      <dgm:spPr/>
      <dgm:t>
        <a:bodyPr/>
        <a:lstStyle/>
        <a:p>
          <a:endParaRPr lang="ru-RU"/>
        </a:p>
      </dgm:t>
    </dgm:pt>
    <dgm:pt modelId="{6DABFC16-C01C-408D-84D0-3B31B9764DC3}" type="sibTrans" cxnId="{FFA64FBD-6FAF-4682-8798-8ADDEDC5381F}">
      <dgm:prSet/>
      <dgm:spPr/>
      <dgm:t>
        <a:bodyPr/>
        <a:lstStyle/>
        <a:p>
          <a:endParaRPr lang="ru-RU"/>
        </a:p>
      </dgm:t>
    </dgm:pt>
    <dgm:pt modelId="{5FD0F1BC-40D7-47A3-812F-9669B5337DBD}">
      <dgm:prSet custT="1"/>
      <dgm:spPr/>
      <dgm:t>
        <a:bodyPr/>
        <a:lstStyle/>
        <a:p>
          <a:r>
            <a:rPr lang="ru-RU" sz="2800" b="1" smtClean="0"/>
            <a:t>Изменение налогов</a:t>
          </a:r>
          <a:endParaRPr lang="ru-RU" sz="2800" b="1" dirty="0"/>
        </a:p>
      </dgm:t>
    </dgm:pt>
    <dgm:pt modelId="{15788423-5BE0-4EE5-8D4F-3C3456BF2DE1}" type="parTrans" cxnId="{4B222598-914F-498E-AA75-A6A74B362B5D}">
      <dgm:prSet/>
      <dgm:spPr/>
      <dgm:t>
        <a:bodyPr/>
        <a:lstStyle/>
        <a:p>
          <a:endParaRPr lang="ru-RU"/>
        </a:p>
      </dgm:t>
    </dgm:pt>
    <dgm:pt modelId="{AA3DD59B-DD9A-4460-A210-087E71D93F06}" type="sibTrans" cxnId="{4B222598-914F-498E-AA75-A6A74B362B5D}">
      <dgm:prSet/>
      <dgm:spPr/>
      <dgm:t>
        <a:bodyPr/>
        <a:lstStyle/>
        <a:p>
          <a:endParaRPr lang="ru-RU"/>
        </a:p>
      </dgm:t>
    </dgm:pt>
    <dgm:pt modelId="{01248490-91DD-4384-9A92-FB3F5C3C4F4C}">
      <dgm:prSet custT="1"/>
      <dgm:spPr/>
      <dgm:t>
        <a:bodyPr/>
        <a:lstStyle/>
        <a:p>
          <a:r>
            <a:rPr lang="ru-RU" sz="2800" b="1" dirty="0" smtClean="0"/>
            <a:t>Изменение социальных выплат</a:t>
          </a:r>
          <a:endParaRPr lang="ru-RU" sz="2800" b="1" dirty="0"/>
        </a:p>
      </dgm:t>
    </dgm:pt>
    <dgm:pt modelId="{99D433F4-0120-4D33-B469-7AF28FDA3051}" type="parTrans" cxnId="{17D78347-757A-4823-9EF6-2E85C65C1F72}">
      <dgm:prSet/>
      <dgm:spPr/>
      <dgm:t>
        <a:bodyPr/>
        <a:lstStyle/>
        <a:p>
          <a:endParaRPr lang="ru-RU"/>
        </a:p>
      </dgm:t>
    </dgm:pt>
    <dgm:pt modelId="{4FADA10E-33CB-4739-8DF6-BF82DB153008}" type="sibTrans" cxnId="{17D78347-757A-4823-9EF6-2E85C65C1F72}">
      <dgm:prSet/>
      <dgm:spPr/>
      <dgm:t>
        <a:bodyPr/>
        <a:lstStyle/>
        <a:p>
          <a:endParaRPr lang="ru-RU"/>
        </a:p>
      </dgm:t>
    </dgm:pt>
    <dgm:pt modelId="{FD1DC80C-BAD8-40A2-9C48-CF59CD7DE27B}">
      <dgm:prSet custT="1"/>
      <dgm:spPr/>
      <dgm:t>
        <a:bodyPr/>
        <a:lstStyle/>
        <a:p>
          <a:r>
            <a:rPr lang="ru-RU" sz="2800" b="1" dirty="0" smtClean="0"/>
            <a:t>Изменение нормы банковских резервов</a:t>
          </a:r>
          <a:endParaRPr lang="ru-RU" sz="2800" b="1" dirty="0"/>
        </a:p>
      </dgm:t>
    </dgm:pt>
    <dgm:pt modelId="{033973EB-6030-4628-BCCB-487892206C2C}" type="parTrans" cxnId="{7CE7DAAF-1521-4D0B-8691-6231299F5728}">
      <dgm:prSet/>
      <dgm:spPr/>
      <dgm:t>
        <a:bodyPr/>
        <a:lstStyle/>
        <a:p>
          <a:endParaRPr lang="ru-RU"/>
        </a:p>
      </dgm:t>
    </dgm:pt>
    <dgm:pt modelId="{4D02A02B-BAD7-4560-969B-BF0E64878492}" type="sibTrans" cxnId="{7CE7DAAF-1521-4D0B-8691-6231299F5728}">
      <dgm:prSet/>
      <dgm:spPr/>
      <dgm:t>
        <a:bodyPr/>
        <a:lstStyle/>
        <a:p>
          <a:endParaRPr lang="ru-RU"/>
        </a:p>
      </dgm:t>
    </dgm:pt>
    <dgm:pt modelId="{E34224E4-A1F2-49E0-BFC1-2E96BA0FCE8D}">
      <dgm:prSet custT="1"/>
      <dgm:spPr/>
      <dgm:t>
        <a:bodyPr/>
        <a:lstStyle/>
        <a:p>
          <a:r>
            <a:rPr lang="ru-RU" sz="2800" b="1" dirty="0" smtClean="0"/>
            <a:t>Операции на рынке ценных бумаг</a:t>
          </a:r>
          <a:endParaRPr lang="ru-RU" sz="2800" b="1" dirty="0"/>
        </a:p>
      </dgm:t>
    </dgm:pt>
    <dgm:pt modelId="{D82E7E68-7E67-45D9-BE6F-2536A8D08AC0}" type="parTrans" cxnId="{1CE69ADE-18AF-402E-A08F-D3426BD27628}">
      <dgm:prSet/>
      <dgm:spPr/>
      <dgm:t>
        <a:bodyPr/>
        <a:lstStyle/>
        <a:p>
          <a:endParaRPr lang="ru-RU"/>
        </a:p>
      </dgm:t>
    </dgm:pt>
    <dgm:pt modelId="{F20EEB80-0CBF-449D-82E0-C94ACCA927CE}" type="sibTrans" cxnId="{1CE69ADE-18AF-402E-A08F-D3426BD27628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339727" custScaleY="131607" custLinFactNeighborX="23492" custLinFactNeighborY="-627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C3E82466-3306-4557-96E4-6D97CED64D14}" type="pres">
      <dgm:prSet presAssocID="{C5699C9E-DC4C-4C0B-9C20-C22927F47F3E}" presName="Name37" presStyleLbl="parChTrans1D2" presStyleIdx="0" presStyleCnt="2"/>
      <dgm:spPr/>
      <dgm:t>
        <a:bodyPr/>
        <a:lstStyle/>
        <a:p>
          <a:endParaRPr lang="ru-RU"/>
        </a:p>
      </dgm:t>
    </dgm:pt>
    <dgm:pt modelId="{F61D7DFC-70D2-4D92-B297-2BDA3F923D6C}" type="pres">
      <dgm:prSet presAssocID="{3490DDDA-CD06-456B-9BCD-247E30C31C7E}" presName="hierRoot2" presStyleCnt="0">
        <dgm:presLayoutVars>
          <dgm:hierBranch val="init"/>
        </dgm:presLayoutVars>
      </dgm:prSet>
      <dgm:spPr/>
    </dgm:pt>
    <dgm:pt modelId="{4CCA9932-8202-4157-9998-D5CED932ECBD}" type="pres">
      <dgm:prSet presAssocID="{3490DDDA-CD06-456B-9BCD-247E30C31C7E}" presName="rootComposite" presStyleCnt="0"/>
      <dgm:spPr/>
    </dgm:pt>
    <dgm:pt modelId="{3F152074-0C14-4B46-B21E-8261A9BE132D}" type="pres">
      <dgm:prSet presAssocID="{3490DDDA-CD06-456B-9BCD-247E30C31C7E}" presName="rootText" presStyleLbl="node2" presStyleIdx="0" presStyleCnt="2" custScaleX="163966" custScaleY="78757" custLinFactNeighborX="24372" custLinFactNeighborY="-258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02C4E1-F7E0-4065-9604-A7D7BFBD24CE}" type="pres">
      <dgm:prSet presAssocID="{3490DDDA-CD06-456B-9BCD-247E30C31C7E}" presName="rootConnector" presStyleLbl="node2" presStyleIdx="0" presStyleCnt="2"/>
      <dgm:spPr/>
      <dgm:t>
        <a:bodyPr/>
        <a:lstStyle/>
        <a:p>
          <a:endParaRPr lang="ru-RU"/>
        </a:p>
      </dgm:t>
    </dgm:pt>
    <dgm:pt modelId="{0793A2F7-0367-4F2E-ACA8-B5ECDC025492}" type="pres">
      <dgm:prSet presAssocID="{3490DDDA-CD06-456B-9BCD-247E30C31C7E}" presName="hierChild4" presStyleCnt="0"/>
      <dgm:spPr/>
    </dgm:pt>
    <dgm:pt modelId="{B52D4317-9386-4F15-A192-E46E8BA1A1DC}" type="pres">
      <dgm:prSet presAssocID="{771319F1-4B74-43D4-8626-F0E401AD4B72}" presName="Name37" presStyleLbl="parChTrans1D3" presStyleIdx="0" presStyleCnt="5"/>
      <dgm:spPr/>
      <dgm:t>
        <a:bodyPr/>
        <a:lstStyle/>
        <a:p>
          <a:endParaRPr lang="ru-RU"/>
        </a:p>
      </dgm:t>
    </dgm:pt>
    <dgm:pt modelId="{D775A69C-84FC-464A-81B9-D96AABC1DB1C}" type="pres">
      <dgm:prSet presAssocID="{04975FFD-20D2-41EC-966F-A8DAFEE77C0E}" presName="hierRoot2" presStyleCnt="0">
        <dgm:presLayoutVars>
          <dgm:hierBranch val="init"/>
        </dgm:presLayoutVars>
      </dgm:prSet>
      <dgm:spPr/>
    </dgm:pt>
    <dgm:pt modelId="{7E460779-73BE-461B-825F-B3F19A1E229C}" type="pres">
      <dgm:prSet presAssocID="{04975FFD-20D2-41EC-966F-A8DAFEE77C0E}" presName="rootComposite" presStyleCnt="0"/>
      <dgm:spPr/>
    </dgm:pt>
    <dgm:pt modelId="{0D1A098A-2462-4AD2-B17E-2953E9B6B659}" type="pres">
      <dgm:prSet presAssocID="{04975FFD-20D2-41EC-966F-A8DAFEE77C0E}" presName="rootText" presStyleLbl="node3" presStyleIdx="0" presStyleCnt="5" custScaleX="211989" custScaleY="112935" custLinFactNeighborX="-23678" custLinFactNeighborY="-402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1573BA-4AE4-4C63-B631-75C1B611366C}" type="pres">
      <dgm:prSet presAssocID="{04975FFD-20D2-41EC-966F-A8DAFEE77C0E}" presName="rootConnector" presStyleLbl="node3" presStyleIdx="0" presStyleCnt="5"/>
      <dgm:spPr/>
      <dgm:t>
        <a:bodyPr/>
        <a:lstStyle/>
        <a:p>
          <a:endParaRPr lang="ru-RU"/>
        </a:p>
      </dgm:t>
    </dgm:pt>
    <dgm:pt modelId="{8484A88F-ABC3-4761-9971-A669EE29D6A2}" type="pres">
      <dgm:prSet presAssocID="{04975FFD-20D2-41EC-966F-A8DAFEE77C0E}" presName="hierChild4" presStyleCnt="0"/>
      <dgm:spPr/>
    </dgm:pt>
    <dgm:pt modelId="{F366838B-E589-46AC-B1FF-CE4FA297EA14}" type="pres">
      <dgm:prSet presAssocID="{04975FFD-20D2-41EC-966F-A8DAFEE77C0E}" presName="hierChild5" presStyleCnt="0"/>
      <dgm:spPr/>
    </dgm:pt>
    <dgm:pt modelId="{8FF8687E-70F9-427B-8D91-2BF9FBB1B7A4}" type="pres">
      <dgm:prSet presAssocID="{033973EB-6030-4628-BCCB-487892206C2C}" presName="Name37" presStyleLbl="parChTrans1D3" presStyleIdx="1" presStyleCnt="5"/>
      <dgm:spPr/>
      <dgm:t>
        <a:bodyPr/>
        <a:lstStyle/>
        <a:p>
          <a:endParaRPr lang="ru-RU"/>
        </a:p>
      </dgm:t>
    </dgm:pt>
    <dgm:pt modelId="{1487BCC2-82BD-4D82-832A-FC9532224D82}" type="pres">
      <dgm:prSet presAssocID="{FD1DC80C-BAD8-40A2-9C48-CF59CD7DE27B}" presName="hierRoot2" presStyleCnt="0">
        <dgm:presLayoutVars>
          <dgm:hierBranch val="init"/>
        </dgm:presLayoutVars>
      </dgm:prSet>
      <dgm:spPr/>
    </dgm:pt>
    <dgm:pt modelId="{95322A12-EF14-4C5F-B5D7-1020AD3434E4}" type="pres">
      <dgm:prSet presAssocID="{FD1DC80C-BAD8-40A2-9C48-CF59CD7DE27B}" presName="rootComposite" presStyleCnt="0"/>
      <dgm:spPr/>
    </dgm:pt>
    <dgm:pt modelId="{04CCF73A-031C-4D2D-982D-1391CF7CEE0C}" type="pres">
      <dgm:prSet presAssocID="{FD1DC80C-BAD8-40A2-9C48-CF59CD7DE27B}" presName="rootText" presStyleLbl="node3" presStyleIdx="1" presStyleCnt="5" custScaleX="215323" custScaleY="129863" custLinFactNeighborX="-12638" custLinFactNeighborY="-631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8026DC-0BFB-4D8D-9F50-0F2C074D675C}" type="pres">
      <dgm:prSet presAssocID="{FD1DC80C-BAD8-40A2-9C48-CF59CD7DE27B}" presName="rootConnector" presStyleLbl="node3" presStyleIdx="1" presStyleCnt="5"/>
      <dgm:spPr/>
      <dgm:t>
        <a:bodyPr/>
        <a:lstStyle/>
        <a:p>
          <a:endParaRPr lang="ru-RU"/>
        </a:p>
      </dgm:t>
    </dgm:pt>
    <dgm:pt modelId="{BC62BA28-ADEB-418C-9C38-FE3C6A4E76BE}" type="pres">
      <dgm:prSet presAssocID="{FD1DC80C-BAD8-40A2-9C48-CF59CD7DE27B}" presName="hierChild4" presStyleCnt="0"/>
      <dgm:spPr/>
    </dgm:pt>
    <dgm:pt modelId="{9FB17B68-728F-4B86-82B8-85ABBFBD1BA7}" type="pres">
      <dgm:prSet presAssocID="{FD1DC80C-BAD8-40A2-9C48-CF59CD7DE27B}" presName="hierChild5" presStyleCnt="0"/>
      <dgm:spPr/>
    </dgm:pt>
    <dgm:pt modelId="{71B524D8-78B0-4CD7-A2A6-E6B04D096036}" type="pres">
      <dgm:prSet presAssocID="{D82E7E68-7E67-45D9-BE6F-2536A8D08AC0}" presName="Name37" presStyleLbl="parChTrans1D3" presStyleIdx="2" presStyleCnt="5"/>
      <dgm:spPr/>
      <dgm:t>
        <a:bodyPr/>
        <a:lstStyle/>
        <a:p>
          <a:endParaRPr lang="ru-RU"/>
        </a:p>
      </dgm:t>
    </dgm:pt>
    <dgm:pt modelId="{F4E63E4C-574E-46F3-A32D-F98A569D8677}" type="pres">
      <dgm:prSet presAssocID="{E34224E4-A1F2-49E0-BFC1-2E96BA0FCE8D}" presName="hierRoot2" presStyleCnt="0">
        <dgm:presLayoutVars>
          <dgm:hierBranch val="init"/>
        </dgm:presLayoutVars>
      </dgm:prSet>
      <dgm:spPr/>
    </dgm:pt>
    <dgm:pt modelId="{BE581804-1B3E-4957-A892-A0EAC0BDF1BD}" type="pres">
      <dgm:prSet presAssocID="{E34224E4-A1F2-49E0-BFC1-2E96BA0FCE8D}" presName="rootComposite" presStyleCnt="0"/>
      <dgm:spPr/>
    </dgm:pt>
    <dgm:pt modelId="{F907A1C0-FEE6-4708-80FF-0CFCDE0F4F9C}" type="pres">
      <dgm:prSet presAssocID="{E34224E4-A1F2-49E0-BFC1-2E96BA0FCE8D}" presName="rootText" presStyleLbl="node3" presStyleIdx="2" presStyleCnt="5" custScaleX="290643" custScaleY="171684" custLinFactNeighborX="29220" custLinFactNeighborY="-530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F245E5-4F7D-4664-A533-E6995D0BA493}" type="pres">
      <dgm:prSet presAssocID="{E34224E4-A1F2-49E0-BFC1-2E96BA0FCE8D}" presName="rootConnector" presStyleLbl="node3" presStyleIdx="2" presStyleCnt="5"/>
      <dgm:spPr/>
      <dgm:t>
        <a:bodyPr/>
        <a:lstStyle/>
        <a:p>
          <a:endParaRPr lang="ru-RU"/>
        </a:p>
      </dgm:t>
    </dgm:pt>
    <dgm:pt modelId="{8D810516-5DAF-4125-9B10-9C0951F1EDA0}" type="pres">
      <dgm:prSet presAssocID="{E34224E4-A1F2-49E0-BFC1-2E96BA0FCE8D}" presName="hierChild4" presStyleCnt="0"/>
      <dgm:spPr/>
    </dgm:pt>
    <dgm:pt modelId="{ADDDAFC2-5483-43B1-B08D-8F67BBF1D3CE}" type="pres">
      <dgm:prSet presAssocID="{E34224E4-A1F2-49E0-BFC1-2E96BA0FCE8D}" presName="hierChild5" presStyleCnt="0"/>
      <dgm:spPr/>
    </dgm:pt>
    <dgm:pt modelId="{901CCF5C-DE05-4020-917E-C43309407597}" type="pres">
      <dgm:prSet presAssocID="{3490DDDA-CD06-456B-9BCD-247E30C31C7E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2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2" custScaleX="123986" custScaleY="59817" custLinFactNeighborX="34133" custLinFactNeighborY="-132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2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17CF1133-999E-4922-BE56-2B264ED90B4B}" type="pres">
      <dgm:prSet presAssocID="{15788423-5BE0-4EE5-8D4F-3C3456BF2DE1}" presName="Name37" presStyleLbl="parChTrans1D3" presStyleIdx="3" presStyleCnt="5"/>
      <dgm:spPr/>
      <dgm:t>
        <a:bodyPr/>
        <a:lstStyle/>
        <a:p>
          <a:endParaRPr lang="ru-RU"/>
        </a:p>
      </dgm:t>
    </dgm:pt>
    <dgm:pt modelId="{C095B5DB-E6AA-4B4B-A383-0EC711EBF361}" type="pres">
      <dgm:prSet presAssocID="{5FD0F1BC-40D7-47A3-812F-9669B5337DBD}" presName="hierRoot2" presStyleCnt="0">
        <dgm:presLayoutVars>
          <dgm:hierBranch val="init"/>
        </dgm:presLayoutVars>
      </dgm:prSet>
      <dgm:spPr/>
    </dgm:pt>
    <dgm:pt modelId="{E6E44946-D4BD-4C0B-9809-E3AD98FA742E}" type="pres">
      <dgm:prSet presAssocID="{5FD0F1BC-40D7-47A3-812F-9669B5337DBD}" presName="rootComposite" presStyleCnt="0"/>
      <dgm:spPr/>
    </dgm:pt>
    <dgm:pt modelId="{91C118F0-6C0B-405E-8D95-97A60B059A0D}" type="pres">
      <dgm:prSet presAssocID="{5FD0F1BC-40D7-47A3-812F-9669B5337DBD}" presName="rootText" presStyleLbl="node3" presStyleIdx="3" presStyleCnt="5" custScaleX="200284" custScaleY="79589" custLinFactNeighborX="-5826" custLinFactNeighborY="-174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027175-D976-4786-B24B-934127890EEA}" type="pres">
      <dgm:prSet presAssocID="{5FD0F1BC-40D7-47A3-812F-9669B5337DBD}" presName="rootConnector" presStyleLbl="node3" presStyleIdx="3" presStyleCnt="5"/>
      <dgm:spPr/>
      <dgm:t>
        <a:bodyPr/>
        <a:lstStyle/>
        <a:p>
          <a:endParaRPr lang="ru-RU"/>
        </a:p>
      </dgm:t>
    </dgm:pt>
    <dgm:pt modelId="{DA53273F-8551-42AD-A2EF-BB5A42390EDA}" type="pres">
      <dgm:prSet presAssocID="{5FD0F1BC-40D7-47A3-812F-9669B5337DBD}" presName="hierChild4" presStyleCnt="0"/>
      <dgm:spPr/>
    </dgm:pt>
    <dgm:pt modelId="{2F70EF87-2B86-4040-AAF8-28058959B889}" type="pres">
      <dgm:prSet presAssocID="{5FD0F1BC-40D7-47A3-812F-9669B5337DBD}" presName="hierChild5" presStyleCnt="0"/>
      <dgm:spPr/>
    </dgm:pt>
    <dgm:pt modelId="{7F52E462-8BCD-4091-A080-F6637996740C}" type="pres">
      <dgm:prSet presAssocID="{99D433F4-0120-4D33-B469-7AF28FDA3051}" presName="Name37" presStyleLbl="parChTrans1D3" presStyleIdx="4" presStyleCnt="5"/>
      <dgm:spPr/>
      <dgm:t>
        <a:bodyPr/>
        <a:lstStyle/>
        <a:p>
          <a:endParaRPr lang="ru-RU"/>
        </a:p>
      </dgm:t>
    </dgm:pt>
    <dgm:pt modelId="{6128F0AE-EF17-4CE6-B726-50B930AF0453}" type="pres">
      <dgm:prSet presAssocID="{01248490-91DD-4384-9A92-FB3F5C3C4F4C}" presName="hierRoot2" presStyleCnt="0">
        <dgm:presLayoutVars>
          <dgm:hierBranch val="init"/>
        </dgm:presLayoutVars>
      </dgm:prSet>
      <dgm:spPr/>
    </dgm:pt>
    <dgm:pt modelId="{F96BF0D3-E36A-47EE-823E-68838491392F}" type="pres">
      <dgm:prSet presAssocID="{01248490-91DD-4384-9A92-FB3F5C3C4F4C}" presName="rootComposite" presStyleCnt="0"/>
      <dgm:spPr/>
    </dgm:pt>
    <dgm:pt modelId="{28D718B2-85FE-4339-9B8D-72B5BA1C9DFE}" type="pres">
      <dgm:prSet presAssocID="{01248490-91DD-4384-9A92-FB3F5C3C4F4C}" presName="rootText" presStyleLbl="node3" presStyleIdx="4" presStyleCnt="5" custScaleX="239385" custScaleY="111674" custLinFactNeighborX="-3322" custLinFactNeighborY="-338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01D07C-D738-49DD-A8F8-FA3958E242B7}" type="pres">
      <dgm:prSet presAssocID="{01248490-91DD-4384-9A92-FB3F5C3C4F4C}" presName="rootConnector" presStyleLbl="node3" presStyleIdx="4" presStyleCnt="5"/>
      <dgm:spPr/>
      <dgm:t>
        <a:bodyPr/>
        <a:lstStyle/>
        <a:p>
          <a:endParaRPr lang="ru-RU"/>
        </a:p>
      </dgm:t>
    </dgm:pt>
    <dgm:pt modelId="{FD2F54C7-B119-469C-9CB2-26DB5F51ACD4}" type="pres">
      <dgm:prSet presAssocID="{01248490-91DD-4384-9A92-FB3F5C3C4F4C}" presName="hierChild4" presStyleCnt="0"/>
      <dgm:spPr/>
    </dgm:pt>
    <dgm:pt modelId="{C6B99DF8-B624-488A-867F-DB646BBC1855}" type="pres">
      <dgm:prSet presAssocID="{01248490-91DD-4384-9A92-FB3F5C3C4F4C}" presName="hierChild5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7CC89CA8-B34F-4672-911E-F84267E9AE6B}" type="presOf" srcId="{FD1DC80C-BAD8-40A2-9C48-CF59CD7DE27B}" destId="{C48026DC-0BFB-4D8D-9F50-0F2C074D675C}" srcOrd="1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BEBBF10F-8FB9-4242-B5A5-06D80BE46F24}" type="presOf" srcId="{04975FFD-20D2-41EC-966F-A8DAFEE77C0E}" destId="{341573BA-4AE4-4C63-B631-75C1B611366C}" srcOrd="1" destOrd="0" presId="urn:microsoft.com/office/officeart/2005/8/layout/orgChart1"/>
    <dgm:cxn modelId="{D2090884-F09E-4160-8FE1-4C549B5156E8}" type="presOf" srcId="{E34224E4-A1F2-49E0-BFC1-2E96BA0FCE8D}" destId="{9CF245E5-4F7D-4664-A533-E6995D0BA493}" srcOrd="1" destOrd="0" presId="urn:microsoft.com/office/officeart/2005/8/layout/orgChart1"/>
    <dgm:cxn modelId="{E2A0D8C5-8DF9-4199-B6AE-AC9E4A580801}" type="presOf" srcId="{033973EB-6030-4628-BCCB-487892206C2C}" destId="{8FF8687E-70F9-427B-8D91-2BF9FBB1B7A4}" srcOrd="0" destOrd="0" presId="urn:microsoft.com/office/officeart/2005/8/layout/orgChart1"/>
    <dgm:cxn modelId="{1C9F1F37-100F-48EA-946E-B9F5E9855B46}" type="presOf" srcId="{01248490-91DD-4384-9A92-FB3F5C3C4F4C}" destId="{28D718B2-85FE-4339-9B8D-72B5BA1C9DFE}" srcOrd="0" destOrd="0" presId="urn:microsoft.com/office/officeart/2005/8/layout/orgChart1"/>
    <dgm:cxn modelId="{3CB50456-6D53-47B6-90C6-5A5AE46AECEC}" type="presOf" srcId="{C5699C9E-DC4C-4C0B-9C20-C22927F47F3E}" destId="{C3E82466-3306-4557-96E4-6D97CED64D14}" srcOrd="0" destOrd="0" presId="urn:microsoft.com/office/officeart/2005/8/layout/orgChart1"/>
    <dgm:cxn modelId="{AACF7967-F00E-4356-B6C5-249EDD32E05A}" type="presOf" srcId="{6F6B10C9-65CA-4828-90A1-37F57DB61D59}" destId="{A97C0BF0-75ED-40D2-A100-5B9A250C6E36}" srcOrd="1" destOrd="0" presId="urn:microsoft.com/office/officeart/2005/8/layout/orgChart1"/>
    <dgm:cxn modelId="{1315A6D5-46BE-4D65-AEDB-1742FC6E4432}" type="presOf" srcId="{04975FFD-20D2-41EC-966F-A8DAFEE77C0E}" destId="{0D1A098A-2462-4AD2-B17E-2953E9B6B659}" srcOrd="0" destOrd="0" presId="urn:microsoft.com/office/officeart/2005/8/layout/orgChart1"/>
    <dgm:cxn modelId="{18FB9E87-CED3-4D44-93D9-1EE5A6ADAEE7}" type="presOf" srcId="{B3435A5C-0B79-4E9F-8180-DBCC7E6B64DC}" destId="{9C814680-121F-4176-B5E6-4A8B1AA1E8E2}" srcOrd="1" destOrd="0" presId="urn:microsoft.com/office/officeart/2005/8/layout/orgChart1"/>
    <dgm:cxn modelId="{658A19CB-AC25-462F-8B79-7E97309745B7}" type="presOf" srcId="{771319F1-4B74-43D4-8626-F0E401AD4B72}" destId="{B52D4317-9386-4F15-A192-E46E8BA1A1DC}" srcOrd="0" destOrd="0" presId="urn:microsoft.com/office/officeart/2005/8/layout/orgChart1"/>
    <dgm:cxn modelId="{A9412557-7062-4D09-8127-1B1C0AFD4E7A}" type="presOf" srcId="{AA404E0A-A352-40C9-A30E-F5C57393417A}" destId="{3E08AFD2-9320-4D7E-87D1-D2E74C53BDD4}" srcOrd="0" destOrd="0" presId="urn:microsoft.com/office/officeart/2005/8/layout/orgChart1"/>
    <dgm:cxn modelId="{1CE69ADE-18AF-402E-A08F-D3426BD27628}" srcId="{3490DDDA-CD06-456B-9BCD-247E30C31C7E}" destId="{E34224E4-A1F2-49E0-BFC1-2E96BA0FCE8D}" srcOrd="2" destOrd="0" parTransId="{D82E7E68-7E67-45D9-BE6F-2536A8D08AC0}" sibTransId="{F20EEB80-0CBF-449D-82E0-C94ACCA927CE}"/>
    <dgm:cxn modelId="{F6D44861-7DBF-40EF-AE47-95031DD0F477}" type="presOf" srcId="{CBA94E83-80AC-46D3-85B4-BF5B19AE9720}" destId="{579C7182-0B1D-4900-BEF2-8D12FC8D4D12}" srcOrd="0" destOrd="0" presId="urn:microsoft.com/office/officeart/2005/8/layout/orgChart1"/>
    <dgm:cxn modelId="{8C30CE7E-C4C4-43B8-987D-473DD4D1337F}" type="presOf" srcId="{01248490-91DD-4384-9A92-FB3F5C3C4F4C}" destId="{2401D07C-D738-49DD-A8F8-FA3958E242B7}" srcOrd="1" destOrd="0" presId="urn:microsoft.com/office/officeart/2005/8/layout/orgChart1"/>
    <dgm:cxn modelId="{FFA64FBD-6FAF-4682-8798-8ADDEDC5381F}" srcId="{3490DDDA-CD06-456B-9BCD-247E30C31C7E}" destId="{04975FFD-20D2-41EC-966F-A8DAFEE77C0E}" srcOrd="0" destOrd="0" parTransId="{771319F1-4B74-43D4-8626-F0E401AD4B72}" sibTransId="{6DABFC16-C01C-408D-84D0-3B31B9764DC3}"/>
    <dgm:cxn modelId="{67887207-697E-41E5-9CEB-E19E03A5A29F}" type="presOf" srcId="{5FD0F1BC-40D7-47A3-812F-9669B5337DBD}" destId="{EE027175-D976-4786-B24B-934127890EEA}" srcOrd="1" destOrd="0" presId="urn:microsoft.com/office/officeart/2005/8/layout/orgChart1"/>
    <dgm:cxn modelId="{565E5D21-439A-499F-82D2-0ACF35DA9A8D}" type="presOf" srcId="{99D433F4-0120-4D33-B469-7AF28FDA3051}" destId="{7F52E462-8BCD-4091-A080-F6637996740C}" srcOrd="0" destOrd="0" presId="urn:microsoft.com/office/officeart/2005/8/layout/orgChart1"/>
    <dgm:cxn modelId="{DC6322CB-D70F-4C66-A0AA-0D51E700F718}" srcId="{B3435A5C-0B79-4E9F-8180-DBCC7E6B64DC}" destId="{3490DDDA-CD06-456B-9BCD-247E30C31C7E}" srcOrd="0" destOrd="0" parTransId="{C5699C9E-DC4C-4C0B-9C20-C22927F47F3E}" sibTransId="{DD71070A-8390-4F2B-9405-472892B3C097}"/>
    <dgm:cxn modelId="{6DF32A2E-2596-49F7-B88E-FC5996957254}" type="presOf" srcId="{D82E7E68-7E67-45D9-BE6F-2536A8D08AC0}" destId="{71B524D8-78B0-4CD7-A2A6-E6B04D096036}" srcOrd="0" destOrd="0" presId="urn:microsoft.com/office/officeart/2005/8/layout/orgChart1"/>
    <dgm:cxn modelId="{AE0BE7D4-624F-4049-85E3-C341A3BCB7FC}" type="presOf" srcId="{15788423-5BE0-4EE5-8D4F-3C3456BF2DE1}" destId="{17CF1133-999E-4922-BE56-2B264ED90B4B}" srcOrd="0" destOrd="0" presId="urn:microsoft.com/office/officeart/2005/8/layout/orgChart1"/>
    <dgm:cxn modelId="{7CE7DAAF-1521-4D0B-8691-6231299F5728}" srcId="{3490DDDA-CD06-456B-9BCD-247E30C31C7E}" destId="{FD1DC80C-BAD8-40A2-9C48-CF59CD7DE27B}" srcOrd="1" destOrd="0" parTransId="{033973EB-6030-4628-BCCB-487892206C2C}" sibTransId="{4D02A02B-BAD7-4560-969B-BF0E64878492}"/>
    <dgm:cxn modelId="{D23CB1E4-6F93-44A1-B4A7-338A3199DC6C}" type="presOf" srcId="{B3435A5C-0B79-4E9F-8180-DBCC7E6B64DC}" destId="{D1EE8BB8-9B49-430E-BCA3-482F425A11E6}" srcOrd="0" destOrd="0" presId="urn:microsoft.com/office/officeart/2005/8/layout/orgChart1"/>
    <dgm:cxn modelId="{4B222598-914F-498E-AA75-A6A74B362B5D}" srcId="{6F6B10C9-65CA-4828-90A1-37F57DB61D59}" destId="{5FD0F1BC-40D7-47A3-812F-9669B5337DBD}" srcOrd="0" destOrd="0" parTransId="{15788423-5BE0-4EE5-8D4F-3C3456BF2DE1}" sibTransId="{AA3DD59B-DD9A-4460-A210-087E71D93F06}"/>
    <dgm:cxn modelId="{75DEC501-9EA8-4104-962E-B1AB6FF47593}" type="presOf" srcId="{5FD0F1BC-40D7-47A3-812F-9669B5337DBD}" destId="{91C118F0-6C0B-405E-8D95-97A60B059A0D}" srcOrd="0" destOrd="0" presId="urn:microsoft.com/office/officeart/2005/8/layout/orgChart1"/>
    <dgm:cxn modelId="{7A728A21-B7DB-4EF7-848F-64966D4294A1}" type="presOf" srcId="{E34224E4-A1F2-49E0-BFC1-2E96BA0FCE8D}" destId="{F907A1C0-FEE6-4708-80FF-0CFCDE0F4F9C}" srcOrd="0" destOrd="0" presId="urn:microsoft.com/office/officeart/2005/8/layout/orgChart1"/>
    <dgm:cxn modelId="{D7488B80-8346-48F8-AD66-65FA8D36AA39}" type="presOf" srcId="{3490DDDA-CD06-456B-9BCD-247E30C31C7E}" destId="{EB02C4E1-F7E0-4065-9604-A7D7BFBD24CE}" srcOrd="1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D4A294D6-20C9-4DE1-94A9-4EECBD49795D}" type="presOf" srcId="{FD1DC80C-BAD8-40A2-9C48-CF59CD7DE27B}" destId="{04CCF73A-031C-4D2D-982D-1391CF7CEE0C}" srcOrd="0" destOrd="0" presId="urn:microsoft.com/office/officeart/2005/8/layout/orgChart1"/>
    <dgm:cxn modelId="{538CB513-7862-4673-B0F5-2D4561DE999A}" type="presOf" srcId="{3490DDDA-CD06-456B-9BCD-247E30C31C7E}" destId="{3F152074-0C14-4B46-B21E-8261A9BE132D}" srcOrd="0" destOrd="0" presId="urn:microsoft.com/office/officeart/2005/8/layout/orgChart1"/>
    <dgm:cxn modelId="{8AD7DC36-896E-4439-9DC8-A5A0C91D0D3E}" type="presOf" srcId="{6F6B10C9-65CA-4828-90A1-37F57DB61D59}" destId="{9CFBE578-DD8E-48E7-B675-62C492642645}" srcOrd="0" destOrd="0" presId="urn:microsoft.com/office/officeart/2005/8/layout/orgChart1"/>
    <dgm:cxn modelId="{17D78347-757A-4823-9EF6-2E85C65C1F72}" srcId="{6F6B10C9-65CA-4828-90A1-37F57DB61D59}" destId="{01248490-91DD-4384-9A92-FB3F5C3C4F4C}" srcOrd="1" destOrd="0" parTransId="{99D433F4-0120-4D33-B469-7AF28FDA3051}" sibTransId="{4FADA10E-33CB-4739-8DF6-BF82DB153008}"/>
    <dgm:cxn modelId="{9B22DCE6-17B9-4A0E-B0C4-16547CB940D4}" type="presParOf" srcId="{579C7182-0B1D-4900-BEF2-8D12FC8D4D12}" destId="{73BD3551-9573-4A51-B18A-A13C226A0299}" srcOrd="0" destOrd="0" presId="urn:microsoft.com/office/officeart/2005/8/layout/orgChart1"/>
    <dgm:cxn modelId="{76F7882B-7F35-4359-85D1-54B44A973119}" type="presParOf" srcId="{73BD3551-9573-4A51-B18A-A13C226A0299}" destId="{01909518-E704-471F-9BB6-4802CE1D325F}" srcOrd="0" destOrd="0" presId="urn:microsoft.com/office/officeart/2005/8/layout/orgChart1"/>
    <dgm:cxn modelId="{60CF59EC-198D-4953-8E31-CC3B98C6B327}" type="presParOf" srcId="{01909518-E704-471F-9BB6-4802CE1D325F}" destId="{D1EE8BB8-9B49-430E-BCA3-482F425A11E6}" srcOrd="0" destOrd="0" presId="urn:microsoft.com/office/officeart/2005/8/layout/orgChart1"/>
    <dgm:cxn modelId="{24E15811-10FF-40A4-8855-0F338654F72E}" type="presParOf" srcId="{01909518-E704-471F-9BB6-4802CE1D325F}" destId="{9C814680-121F-4176-B5E6-4A8B1AA1E8E2}" srcOrd="1" destOrd="0" presId="urn:microsoft.com/office/officeart/2005/8/layout/orgChart1"/>
    <dgm:cxn modelId="{0F4E589B-3502-4ADA-95BE-F821E2823D83}" type="presParOf" srcId="{73BD3551-9573-4A51-B18A-A13C226A0299}" destId="{40C1253F-DBB7-434F-A73B-CEEC416B14AE}" srcOrd="1" destOrd="0" presId="urn:microsoft.com/office/officeart/2005/8/layout/orgChart1"/>
    <dgm:cxn modelId="{91759667-49CF-43B5-945C-03D281726426}" type="presParOf" srcId="{40C1253F-DBB7-434F-A73B-CEEC416B14AE}" destId="{C3E82466-3306-4557-96E4-6D97CED64D14}" srcOrd="0" destOrd="0" presId="urn:microsoft.com/office/officeart/2005/8/layout/orgChart1"/>
    <dgm:cxn modelId="{84FA50EA-69C0-4837-8D4A-6911994F0681}" type="presParOf" srcId="{40C1253F-DBB7-434F-A73B-CEEC416B14AE}" destId="{F61D7DFC-70D2-4D92-B297-2BDA3F923D6C}" srcOrd="1" destOrd="0" presId="urn:microsoft.com/office/officeart/2005/8/layout/orgChart1"/>
    <dgm:cxn modelId="{275EF708-8F78-42FA-8AD9-7FE0323FD3FC}" type="presParOf" srcId="{F61D7DFC-70D2-4D92-B297-2BDA3F923D6C}" destId="{4CCA9932-8202-4157-9998-D5CED932ECBD}" srcOrd="0" destOrd="0" presId="urn:microsoft.com/office/officeart/2005/8/layout/orgChart1"/>
    <dgm:cxn modelId="{69EF4DEC-E76A-4895-836A-42A244689BE4}" type="presParOf" srcId="{4CCA9932-8202-4157-9998-D5CED932ECBD}" destId="{3F152074-0C14-4B46-B21E-8261A9BE132D}" srcOrd="0" destOrd="0" presId="urn:microsoft.com/office/officeart/2005/8/layout/orgChart1"/>
    <dgm:cxn modelId="{84F8F93A-68DD-4B30-8615-5C401C333F27}" type="presParOf" srcId="{4CCA9932-8202-4157-9998-D5CED932ECBD}" destId="{EB02C4E1-F7E0-4065-9604-A7D7BFBD24CE}" srcOrd="1" destOrd="0" presId="urn:microsoft.com/office/officeart/2005/8/layout/orgChart1"/>
    <dgm:cxn modelId="{012B92A4-B938-4A25-A08F-604494BD2BF3}" type="presParOf" srcId="{F61D7DFC-70D2-4D92-B297-2BDA3F923D6C}" destId="{0793A2F7-0367-4F2E-ACA8-B5ECDC025492}" srcOrd="1" destOrd="0" presId="urn:microsoft.com/office/officeart/2005/8/layout/orgChart1"/>
    <dgm:cxn modelId="{9C862215-9EE4-4842-8F7A-767082E678C7}" type="presParOf" srcId="{0793A2F7-0367-4F2E-ACA8-B5ECDC025492}" destId="{B52D4317-9386-4F15-A192-E46E8BA1A1DC}" srcOrd="0" destOrd="0" presId="urn:microsoft.com/office/officeart/2005/8/layout/orgChart1"/>
    <dgm:cxn modelId="{EF25FC91-92C8-4BF1-A122-033D0BDAE449}" type="presParOf" srcId="{0793A2F7-0367-4F2E-ACA8-B5ECDC025492}" destId="{D775A69C-84FC-464A-81B9-D96AABC1DB1C}" srcOrd="1" destOrd="0" presId="urn:microsoft.com/office/officeart/2005/8/layout/orgChart1"/>
    <dgm:cxn modelId="{14DE6B91-D438-4637-873C-424518A93A54}" type="presParOf" srcId="{D775A69C-84FC-464A-81B9-D96AABC1DB1C}" destId="{7E460779-73BE-461B-825F-B3F19A1E229C}" srcOrd="0" destOrd="0" presId="urn:microsoft.com/office/officeart/2005/8/layout/orgChart1"/>
    <dgm:cxn modelId="{6DB859AF-3335-4736-B910-492806C3FA03}" type="presParOf" srcId="{7E460779-73BE-461B-825F-B3F19A1E229C}" destId="{0D1A098A-2462-4AD2-B17E-2953E9B6B659}" srcOrd="0" destOrd="0" presId="urn:microsoft.com/office/officeart/2005/8/layout/orgChart1"/>
    <dgm:cxn modelId="{FBEB7206-C9CB-4F9D-890A-5BB54E03BC88}" type="presParOf" srcId="{7E460779-73BE-461B-825F-B3F19A1E229C}" destId="{341573BA-4AE4-4C63-B631-75C1B611366C}" srcOrd="1" destOrd="0" presId="urn:microsoft.com/office/officeart/2005/8/layout/orgChart1"/>
    <dgm:cxn modelId="{B918DEA9-45E1-449D-9E15-D0AAFFDC6E8E}" type="presParOf" srcId="{D775A69C-84FC-464A-81B9-D96AABC1DB1C}" destId="{8484A88F-ABC3-4761-9971-A669EE29D6A2}" srcOrd="1" destOrd="0" presId="urn:microsoft.com/office/officeart/2005/8/layout/orgChart1"/>
    <dgm:cxn modelId="{92050266-4260-4A79-8458-A3C2975811A6}" type="presParOf" srcId="{D775A69C-84FC-464A-81B9-D96AABC1DB1C}" destId="{F366838B-E589-46AC-B1FF-CE4FA297EA14}" srcOrd="2" destOrd="0" presId="urn:microsoft.com/office/officeart/2005/8/layout/orgChart1"/>
    <dgm:cxn modelId="{260B8BB6-0F5F-4786-BF21-24B8A8DE0A77}" type="presParOf" srcId="{0793A2F7-0367-4F2E-ACA8-B5ECDC025492}" destId="{8FF8687E-70F9-427B-8D91-2BF9FBB1B7A4}" srcOrd="2" destOrd="0" presId="urn:microsoft.com/office/officeart/2005/8/layout/orgChart1"/>
    <dgm:cxn modelId="{1759994F-A842-49C8-88F7-5BFEB8766D71}" type="presParOf" srcId="{0793A2F7-0367-4F2E-ACA8-B5ECDC025492}" destId="{1487BCC2-82BD-4D82-832A-FC9532224D82}" srcOrd="3" destOrd="0" presId="urn:microsoft.com/office/officeart/2005/8/layout/orgChart1"/>
    <dgm:cxn modelId="{9E0FBE86-B383-48F1-8D50-B96853F26167}" type="presParOf" srcId="{1487BCC2-82BD-4D82-832A-FC9532224D82}" destId="{95322A12-EF14-4C5F-B5D7-1020AD3434E4}" srcOrd="0" destOrd="0" presId="urn:microsoft.com/office/officeart/2005/8/layout/orgChart1"/>
    <dgm:cxn modelId="{E9F96F2F-002F-4EE6-BD94-474FFA47E14F}" type="presParOf" srcId="{95322A12-EF14-4C5F-B5D7-1020AD3434E4}" destId="{04CCF73A-031C-4D2D-982D-1391CF7CEE0C}" srcOrd="0" destOrd="0" presId="urn:microsoft.com/office/officeart/2005/8/layout/orgChart1"/>
    <dgm:cxn modelId="{5B05D1D8-F264-44B5-9928-622D69964446}" type="presParOf" srcId="{95322A12-EF14-4C5F-B5D7-1020AD3434E4}" destId="{C48026DC-0BFB-4D8D-9F50-0F2C074D675C}" srcOrd="1" destOrd="0" presId="urn:microsoft.com/office/officeart/2005/8/layout/orgChart1"/>
    <dgm:cxn modelId="{1B22A7DB-1316-43F1-8F5E-EF8735BB1AF4}" type="presParOf" srcId="{1487BCC2-82BD-4D82-832A-FC9532224D82}" destId="{BC62BA28-ADEB-418C-9C38-FE3C6A4E76BE}" srcOrd="1" destOrd="0" presId="urn:microsoft.com/office/officeart/2005/8/layout/orgChart1"/>
    <dgm:cxn modelId="{BB2ACE47-0159-4A41-A913-612B622E681F}" type="presParOf" srcId="{1487BCC2-82BD-4D82-832A-FC9532224D82}" destId="{9FB17B68-728F-4B86-82B8-85ABBFBD1BA7}" srcOrd="2" destOrd="0" presId="urn:microsoft.com/office/officeart/2005/8/layout/orgChart1"/>
    <dgm:cxn modelId="{7C504CDE-9F23-4C1B-8CB2-3D3F99B68B9D}" type="presParOf" srcId="{0793A2F7-0367-4F2E-ACA8-B5ECDC025492}" destId="{71B524D8-78B0-4CD7-A2A6-E6B04D096036}" srcOrd="4" destOrd="0" presId="urn:microsoft.com/office/officeart/2005/8/layout/orgChart1"/>
    <dgm:cxn modelId="{35B0821F-AC0C-40FB-9504-121297B5D021}" type="presParOf" srcId="{0793A2F7-0367-4F2E-ACA8-B5ECDC025492}" destId="{F4E63E4C-574E-46F3-A32D-F98A569D8677}" srcOrd="5" destOrd="0" presId="urn:microsoft.com/office/officeart/2005/8/layout/orgChart1"/>
    <dgm:cxn modelId="{F54EF6BE-44D4-4B58-A868-C775BECF71D3}" type="presParOf" srcId="{F4E63E4C-574E-46F3-A32D-F98A569D8677}" destId="{BE581804-1B3E-4957-A892-A0EAC0BDF1BD}" srcOrd="0" destOrd="0" presId="urn:microsoft.com/office/officeart/2005/8/layout/orgChart1"/>
    <dgm:cxn modelId="{BAACCB48-58DC-44A5-B070-5B4E3E6BC375}" type="presParOf" srcId="{BE581804-1B3E-4957-A892-A0EAC0BDF1BD}" destId="{F907A1C0-FEE6-4708-80FF-0CFCDE0F4F9C}" srcOrd="0" destOrd="0" presId="urn:microsoft.com/office/officeart/2005/8/layout/orgChart1"/>
    <dgm:cxn modelId="{DC9060AF-8E09-463E-B3BE-7CDBEF53EBE7}" type="presParOf" srcId="{BE581804-1B3E-4957-A892-A0EAC0BDF1BD}" destId="{9CF245E5-4F7D-4664-A533-E6995D0BA493}" srcOrd="1" destOrd="0" presId="urn:microsoft.com/office/officeart/2005/8/layout/orgChart1"/>
    <dgm:cxn modelId="{02A7FD3B-9896-4D6F-99E8-ACBEABE300A5}" type="presParOf" srcId="{F4E63E4C-574E-46F3-A32D-F98A569D8677}" destId="{8D810516-5DAF-4125-9B10-9C0951F1EDA0}" srcOrd="1" destOrd="0" presId="urn:microsoft.com/office/officeart/2005/8/layout/orgChart1"/>
    <dgm:cxn modelId="{9E802C61-8FC4-437C-9D81-30F921142267}" type="presParOf" srcId="{F4E63E4C-574E-46F3-A32D-F98A569D8677}" destId="{ADDDAFC2-5483-43B1-B08D-8F67BBF1D3CE}" srcOrd="2" destOrd="0" presId="urn:microsoft.com/office/officeart/2005/8/layout/orgChart1"/>
    <dgm:cxn modelId="{EE517911-338F-4990-94E6-B2D47DB3D2B1}" type="presParOf" srcId="{F61D7DFC-70D2-4D92-B297-2BDA3F923D6C}" destId="{901CCF5C-DE05-4020-917E-C43309407597}" srcOrd="2" destOrd="0" presId="urn:microsoft.com/office/officeart/2005/8/layout/orgChart1"/>
    <dgm:cxn modelId="{640EFDA1-E565-40B5-98F8-BA0B05F09A0E}" type="presParOf" srcId="{40C1253F-DBB7-434F-A73B-CEEC416B14AE}" destId="{3E08AFD2-9320-4D7E-87D1-D2E74C53BDD4}" srcOrd="2" destOrd="0" presId="urn:microsoft.com/office/officeart/2005/8/layout/orgChart1"/>
    <dgm:cxn modelId="{41316963-FDF6-4F6E-9175-2652E7E6F1EE}" type="presParOf" srcId="{40C1253F-DBB7-434F-A73B-CEEC416B14AE}" destId="{35360921-D811-4034-8019-5B5DFAE6FA8E}" srcOrd="3" destOrd="0" presId="urn:microsoft.com/office/officeart/2005/8/layout/orgChart1"/>
    <dgm:cxn modelId="{B9BB6B61-8EAF-4B02-A1EC-ECFFACF41556}" type="presParOf" srcId="{35360921-D811-4034-8019-5B5DFAE6FA8E}" destId="{4D3834EF-4A89-418C-B5CB-4D1A51EBFE71}" srcOrd="0" destOrd="0" presId="urn:microsoft.com/office/officeart/2005/8/layout/orgChart1"/>
    <dgm:cxn modelId="{ED147F0E-78C7-4E0F-8E0E-1064A436F354}" type="presParOf" srcId="{4D3834EF-4A89-418C-B5CB-4D1A51EBFE71}" destId="{9CFBE578-DD8E-48E7-B675-62C492642645}" srcOrd="0" destOrd="0" presId="urn:microsoft.com/office/officeart/2005/8/layout/orgChart1"/>
    <dgm:cxn modelId="{7D7EA880-E9CF-434A-8938-4A6053C0883F}" type="presParOf" srcId="{4D3834EF-4A89-418C-B5CB-4D1A51EBFE71}" destId="{A97C0BF0-75ED-40D2-A100-5B9A250C6E36}" srcOrd="1" destOrd="0" presId="urn:microsoft.com/office/officeart/2005/8/layout/orgChart1"/>
    <dgm:cxn modelId="{93C41810-04D5-4ECD-B265-8F683FBCB715}" type="presParOf" srcId="{35360921-D811-4034-8019-5B5DFAE6FA8E}" destId="{EA15BE2C-B0C2-42D0-8059-714E29BD3021}" srcOrd="1" destOrd="0" presId="urn:microsoft.com/office/officeart/2005/8/layout/orgChart1"/>
    <dgm:cxn modelId="{C5470696-9D11-46B1-8944-6C530BF542CC}" type="presParOf" srcId="{EA15BE2C-B0C2-42D0-8059-714E29BD3021}" destId="{17CF1133-999E-4922-BE56-2B264ED90B4B}" srcOrd="0" destOrd="0" presId="urn:microsoft.com/office/officeart/2005/8/layout/orgChart1"/>
    <dgm:cxn modelId="{4CAE8E8A-DFF7-48F4-A167-8C281BAE6995}" type="presParOf" srcId="{EA15BE2C-B0C2-42D0-8059-714E29BD3021}" destId="{C095B5DB-E6AA-4B4B-A383-0EC711EBF361}" srcOrd="1" destOrd="0" presId="urn:microsoft.com/office/officeart/2005/8/layout/orgChart1"/>
    <dgm:cxn modelId="{D1822159-A795-4B20-B9E4-3459A394DB14}" type="presParOf" srcId="{C095B5DB-E6AA-4B4B-A383-0EC711EBF361}" destId="{E6E44946-D4BD-4C0B-9809-E3AD98FA742E}" srcOrd="0" destOrd="0" presId="urn:microsoft.com/office/officeart/2005/8/layout/orgChart1"/>
    <dgm:cxn modelId="{261EBB23-A2F4-4184-9F21-265470015CA0}" type="presParOf" srcId="{E6E44946-D4BD-4C0B-9809-E3AD98FA742E}" destId="{91C118F0-6C0B-405E-8D95-97A60B059A0D}" srcOrd="0" destOrd="0" presId="urn:microsoft.com/office/officeart/2005/8/layout/orgChart1"/>
    <dgm:cxn modelId="{F311006D-AA9C-478E-804D-050222EA19EF}" type="presParOf" srcId="{E6E44946-D4BD-4C0B-9809-E3AD98FA742E}" destId="{EE027175-D976-4786-B24B-934127890EEA}" srcOrd="1" destOrd="0" presId="urn:microsoft.com/office/officeart/2005/8/layout/orgChart1"/>
    <dgm:cxn modelId="{22D9B72C-3FB0-4877-8FFF-204C0A2DB1AD}" type="presParOf" srcId="{C095B5DB-E6AA-4B4B-A383-0EC711EBF361}" destId="{DA53273F-8551-42AD-A2EF-BB5A42390EDA}" srcOrd="1" destOrd="0" presId="urn:microsoft.com/office/officeart/2005/8/layout/orgChart1"/>
    <dgm:cxn modelId="{962D3908-888F-4824-87E3-260752DD9AB9}" type="presParOf" srcId="{C095B5DB-E6AA-4B4B-A383-0EC711EBF361}" destId="{2F70EF87-2B86-4040-AAF8-28058959B889}" srcOrd="2" destOrd="0" presId="urn:microsoft.com/office/officeart/2005/8/layout/orgChart1"/>
    <dgm:cxn modelId="{AD506E9E-E532-4817-A19C-222EDBCE56A2}" type="presParOf" srcId="{EA15BE2C-B0C2-42D0-8059-714E29BD3021}" destId="{7F52E462-8BCD-4091-A080-F6637996740C}" srcOrd="2" destOrd="0" presId="urn:microsoft.com/office/officeart/2005/8/layout/orgChart1"/>
    <dgm:cxn modelId="{86CC1BB6-7E8C-46D0-AE58-4C0E9BB7FE5B}" type="presParOf" srcId="{EA15BE2C-B0C2-42D0-8059-714E29BD3021}" destId="{6128F0AE-EF17-4CE6-B726-50B930AF0453}" srcOrd="3" destOrd="0" presId="urn:microsoft.com/office/officeart/2005/8/layout/orgChart1"/>
    <dgm:cxn modelId="{7D70A01E-741C-4C8D-A4B9-35C11653C30C}" type="presParOf" srcId="{6128F0AE-EF17-4CE6-B726-50B930AF0453}" destId="{F96BF0D3-E36A-47EE-823E-68838491392F}" srcOrd="0" destOrd="0" presId="urn:microsoft.com/office/officeart/2005/8/layout/orgChart1"/>
    <dgm:cxn modelId="{2CA7BDA6-5BD4-490A-8D8C-4337FB8DE184}" type="presParOf" srcId="{F96BF0D3-E36A-47EE-823E-68838491392F}" destId="{28D718B2-85FE-4339-9B8D-72B5BA1C9DFE}" srcOrd="0" destOrd="0" presId="urn:microsoft.com/office/officeart/2005/8/layout/orgChart1"/>
    <dgm:cxn modelId="{3724218F-350D-4CEC-8B24-BB885594DBF8}" type="presParOf" srcId="{F96BF0D3-E36A-47EE-823E-68838491392F}" destId="{2401D07C-D738-49DD-A8F8-FA3958E242B7}" srcOrd="1" destOrd="0" presId="urn:microsoft.com/office/officeart/2005/8/layout/orgChart1"/>
    <dgm:cxn modelId="{213F7D54-4E1E-4ED5-A058-919F3C3BB70D}" type="presParOf" srcId="{6128F0AE-EF17-4CE6-B726-50B930AF0453}" destId="{FD2F54C7-B119-469C-9CB2-26DB5F51ACD4}" srcOrd="1" destOrd="0" presId="urn:microsoft.com/office/officeart/2005/8/layout/orgChart1"/>
    <dgm:cxn modelId="{5008FFF7-CE5F-4FE8-AF24-9736A40E9243}" type="presParOf" srcId="{6128F0AE-EF17-4CE6-B726-50B930AF0453}" destId="{C6B99DF8-B624-488A-867F-DB646BBC1855}" srcOrd="2" destOrd="0" presId="urn:microsoft.com/office/officeart/2005/8/layout/orgChart1"/>
    <dgm:cxn modelId="{58E8241A-2F49-49FC-B001-9705C35158B0}" type="presParOf" srcId="{35360921-D811-4034-8019-5B5DFAE6FA8E}" destId="{5A9587E2-4654-49BE-935B-0B098A6ABB7B}" srcOrd="2" destOrd="0" presId="urn:microsoft.com/office/officeart/2005/8/layout/orgChart1"/>
    <dgm:cxn modelId="{832AAF8C-856C-45D5-8093-A153B833965B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600" b="1" dirty="0" smtClean="0"/>
            <a:t>Принципы международного разделения труда и торговли</a:t>
          </a:r>
          <a:endParaRPr lang="ru-RU" sz="3600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3490DDDA-CD06-456B-9BCD-247E30C31C7E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200" b="1" dirty="0" smtClean="0"/>
            <a:t>Принцип … преимущества</a:t>
          </a:r>
          <a:endParaRPr lang="ru-RU" sz="3200" b="1" dirty="0"/>
        </a:p>
      </dgm:t>
    </dgm:pt>
    <dgm:pt modelId="{C5699C9E-DC4C-4C0B-9C20-C22927F47F3E}" type="parTrans" cxnId="{DC6322CB-D70F-4C66-A0AA-0D51E700F718}">
      <dgm:prSet/>
      <dgm:spPr/>
      <dgm:t>
        <a:bodyPr/>
        <a:lstStyle/>
        <a:p>
          <a:endParaRPr lang="ru-RU"/>
        </a:p>
      </dgm:t>
    </dgm:pt>
    <dgm:pt modelId="{DD71070A-8390-4F2B-9405-472892B3C097}" type="sibTrans" cxnId="{DC6322CB-D70F-4C66-A0AA-0D51E700F718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200" b="1" dirty="0" smtClean="0"/>
            <a:t>Принцип … преимущества</a:t>
          </a:r>
          <a:endParaRPr lang="ru-RU" sz="32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2EA96DD7-BC6F-4BE0-BD85-C47C763519D9}">
      <dgm:prSet/>
      <dgm:spPr/>
      <dgm:t>
        <a:bodyPr/>
        <a:lstStyle/>
        <a:p>
          <a:r>
            <a:rPr lang="ru-RU" dirty="0" smtClean="0"/>
            <a:t>Адам ….</a:t>
          </a:r>
          <a:endParaRPr lang="ru-RU" dirty="0"/>
        </a:p>
      </dgm:t>
    </dgm:pt>
    <dgm:pt modelId="{BF18C3D7-CF58-4395-811D-D28B02CBB5D7}" type="parTrans" cxnId="{7C7719DF-B55C-4152-85B6-8470A16DC4F0}">
      <dgm:prSet/>
      <dgm:spPr/>
      <dgm:t>
        <a:bodyPr/>
        <a:lstStyle/>
        <a:p>
          <a:endParaRPr lang="ru-RU"/>
        </a:p>
      </dgm:t>
    </dgm:pt>
    <dgm:pt modelId="{BF8C3EAA-D910-4959-BEE9-36A5AC00B893}" type="sibTrans" cxnId="{7C7719DF-B55C-4152-85B6-8470A16DC4F0}">
      <dgm:prSet/>
      <dgm:spPr/>
      <dgm:t>
        <a:bodyPr/>
        <a:lstStyle/>
        <a:p>
          <a:endParaRPr lang="ru-RU"/>
        </a:p>
      </dgm:t>
    </dgm:pt>
    <dgm:pt modelId="{B170BA7D-FB57-439D-9D3F-23BF438B3A1F}">
      <dgm:prSet/>
      <dgm:spPr/>
      <dgm:t>
        <a:bodyPr/>
        <a:lstStyle/>
        <a:p>
          <a:r>
            <a:rPr lang="ru-RU" dirty="0" smtClean="0"/>
            <a:t>Давид </a:t>
          </a:r>
          <a:r>
            <a:rPr lang="ru-RU" dirty="0" err="1" smtClean="0"/>
            <a:t>Рикардо</a:t>
          </a:r>
          <a:endParaRPr lang="ru-RU" dirty="0"/>
        </a:p>
      </dgm:t>
    </dgm:pt>
    <dgm:pt modelId="{61495E11-5A8A-4BB5-80DB-D45FBACDE406}" type="parTrans" cxnId="{4954AB1E-76F4-4773-A896-62ED55398869}">
      <dgm:prSet/>
      <dgm:spPr/>
      <dgm:t>
        <a:bodyPr/>
        <a:lstStyle/>
        <a:p>
          <a:endParaRPr lang="ru-RU"/>
        </a:p>
      </dgm:t>
    </dgm:pt>
    <dgm:pt modelId="{1D7F8D30-56C6-4DC8-A9DA-4B3C3DDE23E7}" type="sibTrans" cxnId="{4954AB1E-76F4-4773-A896-62ED55398869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226273" custScaleY="574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C3E82466-3306-4557-96E4-6D97CED64D14}" type="pres">
      <dgm:prSet presAssocID="{C5699C9E-DC4C-4C0B-9C20-C22927F47F3E}" presName="Name37" presStyleLbl="parChTrans1D2" presStyleIdx="0" presStyleCnt="2"/>
      <dgm:spPr/>
      <dgm:t>
        <a:bodyPr/>
        <a:lstStyle/>
        <a:p>
          <a:endParaRPr lang="ru-RU"/>
        </a:p>
      </dgm:t>
    </dgm:pt>
    <dgm:pt modelId="{F61D7DFC-70D2-4D92-B297-2BDA3F923D6C}" type="pres">
      <dgm:prSet presAssocID="{3490DDDA-CD06-456B-9BCD-247E30C31C7E}" presName="hierRoot2" presStyleCnt="0">
        <dgm:presLayoutVars>
          <dgm:hierBranch val="init"/>
        </dgm:presLayoutVars>
      </dgm:prSet>
      <dgm:spPr/>
    </dgm:pt>
    <dgm:pt modelId="{4CCA9932-8202-4157-9998-D5CED932ECBD}" type="pres">
      <dgm:prSet presAssocID="{3490DDDA-CD06-456B-9BCD-247E30C31C7E}" presName="rootComposite" presStyleCnt="0"/>
      <dgm:spPr/>
    </dgm:pt>
    <dgm:pt modelId="{3F152074-0C14-4B46-B21E-8261A9BE132D}" type="pres">
      <dgm:prSet presAssocID="{3490DDDA-CD06-456B-9BCD-247E30C31C7E}" presName="rootText" presStyleLbl="node2" presStyleIdx="0" presStyleCnt="2" custScaleX="95165" custScaleY="587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02C4E1-F7E0-4065-9604-A7D7BFBD24CE}" type="pres">
      <dgm:prSet presAssocID="{3490DDDA-CD06-456B-9BCD-247E30C31C7E}" presName="rootConnector" presStyleLbl="node2" presStyleIdx="0" presStyleCnt="2"/>
      <dgm:spPr/>
      <dgm:t>
        <a:bodyPr/>
        <a:lstStyle/>
        <a:p>
          <a:endParaRPr lang="ru-RU"/>
        </a:p>
      </dgm:t>
    </dgm:pt>
    <dgm:pt modelId="{0793A2F7-0367-4F2E-ACA8-B5ECDC025492}" type="pres">
      <dgm:prSet presAssocID="{3490DDDA-CD06-456B-9BCD-247E30C31C7E}" presName="hierChild4" presStyleCnt="0"/>
      <dgm:spPr/>
    </dgm:pt>
    <dgm:pt modelId="{8FA57E1E-E320-46B5-A034-3E8D0700A5C2}" type="pres">
      <dgm:prSet presAssocID="{BF18C3D7-CF58-4395-811D-D28B02CBB5D7}" presName="Name37" presStyleLbl="parChTrans1D3" presStyleIdx="0" presStyleCnt="2"/>
      <dgm:spPr/>
      <dgm:t>
        <a:bodyPr/>
        <a:lstStyle/>
        <a:p>
          <a:endParaRPr lang="ru-RU"/>
        </a:p>
      </dgm:t>
    </dgm:pt>
    <dgm:pt modelId="{7551179E-0236-4D3D-ACEE-3E0C45D26C3B}" type="pres">
      <dgm:prSet presAssocID="{2EA96DD7-BC6F-4BE0-BD85-C47C763519D9}" presName="hierRoot2" presStyleCnt="0">
        <dgm:presLayoutVars>
          <dgm:hierBranch val="init"/>
        </dgm:presLayoutVars>
      </dgm:prSet>
      <dgm:spPr/>
    </dgm:pt>
    <dgm:pt modelId="{5C09D26B-AEF9-46CD-81E9-96DFDC4476B8}" type="pres">
      <dgm:prSet presAssocID="{2EA96DD7-BC6F-4BE0-BD85-C47C763519D9}" presName="rootComposite" presStyleCnt="0"/>
      <dgm:spPr/>
    </dgm:pt>
    <dgm:pt modelId="{F5519911-1F37-4D42-B707-5C991F37C96C}" type="pres">
      <dgm:prSet presAssocID="{2EA96DD7-BC6F-4BE0-BD85-C47C763519D9}" presName="rootText" presStyleLbl="node3" presStyleIdx="0" presStyleCnt="2" custScaleY="26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BC3583-44F3-450C-A7BD-2BC13FA53158}" type="pres">
      <dgm:prSet presAssocID="{2EA96DD7-BC6F-4BE0-BD85-C47C763519D9}" presName="rootConnector" presStyleLbl="node3" presStyleIdx="0" presStyleCnt="2"/>
      <dgm:spPr/>
      <dgm:t>
        <a:bodyPr/>
        <a:lstStyle/>
        <a:p>
          <a:endParaRPr lang="ru-RU"/>
        </a:p>
      </dgm:t>
    </dgm:pt>
    <dgm:pt modelId="{ABEC381D-393E-4FD2-8F92-3455B9A9E5F7}" type="pres">
      <dgm:prSet presAssocID="{2EA96DD7-BC6F-4BE0-BD85-C47C763519D9}" presName="hierChild4" presStyleCnt="0"/>
      <dgm:spPr/>
    </dgm:pt>
    <dgm:pt modelId="{CB9D3364-70AB-4972-9113-FBE1BDF16934}" type="pres">
      <dgm:prSet presAssocID="{2EA96DD7-BC6F-4BE0-BD85-C47C763519D9}" presName="hierChild5" presStyleCnt="0"/>
      <dgm:spPr/>
    </dgm:pt>
    <dgm:pt modelId="{901CCF5C-DE05-4020-917E-C43309407597}" type="pres">
      <dgm:prSet presAssocID="{3490DDDA-CD06-456B-9BCD-247E30C31C7E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2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2" custScaleX="102748" custScaleY="587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2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B014F1D2-3A8F-4CC5-98D2-1353ED1FF299}" type="pres">
      <dgm:prSet presAssocID="{61495E11-5A8A-4BB5-80DB-D45FBACDE406}" presName="Name37" presStyleLbl="parChTrans1D3" presStyleIdx="1" presStyleCnt="2"/>
      <dgm:spPr/>
      <dgm:t>
        <a:bodyPr/>
        <a:lstStyle/>
        <a:p>
          <a:endParaRPr lang="ru-RU"/>
        </a:p>
      </dgm:t>
    </dgm:pt>
    <dgm:pt modelId="{5A9D3CED-F778-4D8F-9B6A-1BDF4FF19CA6}" type="pres">
      <dgm:prSet presAssocID="{B170BA7D-FB57-439D-9D3F-23BF438B3A1F}" presName="hierRoot2" presStyleCnt="0">
        <dgm:presLayoutVars>
          <dgm:hierBranch val="init"/>
        </dgm:presLayoutVars>
      </dgm:prSet>
      <dgm:spPr/>
    </dgm:pt>
    <dgm:pt modelId="{BC9FCC66-D937-4967-A5CC-27F6CD48EC5A}" type="pres">
      <dgm:prSet presAssocID="{B170BA7D-FB57-439D-9D3F-23BF438B3A1F}" presName="rootComposite" presStyleCnt="0"/>
      <dgm:spPr/>
    </dgm:pt>
    <dgm:pt modelId="{2EFFF4A8-67D5-4461-8B87-92F342138AF8}" type="pres">
      <dgm:prSet presAssocID="{B170BA7D-FB57-439D-9D3F-23BF438B3A1F}" presName="rootText" presStyleLbl="node3" presStyleIdx="1" presStyleCnt="2" custScaleY="276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D5BE91-AB79-4BA0-B80E-0E1329527DB4}" type="pres">
      <dgm:prSet presAssocID="{B170BA7D-FB57-439D-9D3F-23BF438B3A1F}" presName="rootConnector" presStyleLbl="node3" presStyleIdx="1" presStyleCnt="2"/>
      <dgm:spPr/>
      <dgm:t>
        <a:bodyPr/>
        <a:lstStyle/>
        <a:p>
          <a:endParaRPr lang="ru-RU"/>
        </a:p>
      </dgm:t>
    </dgm:pt>
    <dgm:pt modelId="{4C309BE1-BC9E-44CA-9A70-5DD7F4024B32}" type="pres">
      <dgm:prSet presAssocID="{B170BA7D-FB57-439D-9D3F-23BF438B3A1F}" presName="hierChild4" presStyleCnt="0"/>
      <dgm:spPr/>
    </dgm:pt>
    <dgm:pt modelId="{16AE7739-8737-4051-9F7A-6637DAD5272C}" type="pres">
      <dgm:prSet presAssocID="{B170BA7D-FB57-439D-9D3F-23BF438B3A1F}" presName="hierChild5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E67BFFC4-1641-47D3-BB0E-D4FA47C85DF2}" type="presOf" srcId="{B3435A5C-0B79-4E9F-8180-DBCC7E6B64DC}" destId="{9C814680-121F-4176-B5E6-4A8B1AA1E8E2}" srcOrd="1" destOrd="0" presId="urn:microsoft.com/office/officeart/2005/8/layout/orgChart1"/>
    <dgm:cxn modelId="{219CACA2-E03E-4A14-BE18-DE3FBAF344D2}" type="presOf" srcId="{2EA96DD7-BC6F-4BE0-BD85-C47C763519D9}" destId="{F5519911-1F37-4D42-B707-5C991F37C96C}" srcOrd="0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4954AB1E-76F4-4773-A896-62ED55398869}" srcId="{6F6B10C9-65CA-4828-90A1-37F57DB61D59}" destId="{B170BA7D-FB57-439D-9D3F-23BF438B3A1F}" srcOrd="0" destOrd="0" parTransId="{61495E11-5A8A-4BB5-80DB-D45FBACDE406}" sibTransId="{1D7F8D30-56C6-4DC8-A9DA-4B3C3DDE23E7}"/>
    <dgm:cxn modelId="{14E05C9A-16F4-400C-BF95-EBEDB6F9F010}" type="presOf" srcId="{BF18C3D7-CF58-4395-811D-D28B02CBB5D7}" destId="{8FA57E1E-E320-46B5-A034-3E8D0700A5C2}" srcOrd="0" destOrd="0" presId="urn:microsoft.com/office/officeart/2005/8/layout/orgChart1"/>
    <dgm:cxn modelId="{C7A95018-4B7F-414D-BC3C-324251D1F369}" type="presOf" srcId="{CBA94E83-80AC-46D3-85B4-BF5B19AE9720}" destId="{579C7182-0B1D-4900-BEF2-8D12FC8D4D12}" srcOrd="0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530585F7-8A20-45AC-914B-B5611DC9CBFF}" type="presOf" srcId="{6F6B10C9-65CA-4828-90A1-37F57DB61D59}" destId="{A97C0BF0-75ED-40D2-A100-5B9A250C6E36}" srcOrd="1" destOrd="0" presId="urn:microsoft.com/office/officeart/2005/8/layout/orgChart1"/>
    <dgm:cxn modelId="{A05BC2E5-4016-4DBE-B156-A14740371964}" type="presOf" srcId="{2EA96DD7-BC6F-4BE0-BD85-C47C763519D9}" destId="{C9BC3583-44F3-450C-A7BD-2BC13FA53158}" srcOrd="1" destOrd="0" presId="urn:microsoft.com/office/officeart/2005/8/layout/orgChart1"/>
    <dgm:cxn modelId="{93AE13C0-54E5-4FFB-ABDC-E42EAA967C91}" type="presOf" srcId="{61495E11-5A8A-4BB5-80DB-D45FBACDE406}" destId="{B014F1D2-3A8F-4CC5-98D2-1353ED1FF299}" srcOrd="0" destOrd="0" presId="urn:microsoft.com/office/officeart/2005/8/layout/orgChart1"/>
    <dgm:cxn modelId="{93724754-7B83-4A1E-BFE3-D5A18F662CF4}" type="presOf" srcId="{B170BA7D-FB57-439D-9D3F-23BF438B3A1F}" destId="{1BD5BE91-AB79-4BA0-B80E-0E1329527DB4}" srcOrd="1" destOrd="0" presId="urn:microsoft.com/office/officeart/2005/8/layout/orgChart1"/>
    <dgm:cxn modelId="{7C7719DF-B55C-4152-85B6-8470A16DC4F0}" srcId="{3490DDDA-CD06-456B-9BCD-247E30C31C7E}" destId="{2EA96DD7-BC6F-4BE0-BD85-C47C763519D9}" srcOrd="0" destOrd="0" parTransId="{BF18C3D7-CF58-4395-811D-D28B02CBB5D7}" sibTransId="{BF8C3EAA-D910-4959-BEE9-36A5AC00B893}"/>
    <dgm:cxn modelId="{CFB9D040-56D7-41A4-9137-35377E262801}" type="presOf" srcId="{AA404E0A-A352-40C9-A30E-F5C57393417A}" destId="{3E08AFD2-9320-4D7E-87D1-D2E74C53BDD4}" srcOrd="0" destOrd="0" presId="urn:microsoft.com/office/officeart/2005/8/layout/orgChart1"/>
    <dgm:cxn modelId="{DC6322CB-D70F-4C66-A0AA-0D51E700F718}" srcId="{B3435A5C-0B79-4E9F-8180-DBCC7E6B64DC}" destId="{3490DDDA-CD06-456B-9BCD-247E30C31C7E}" srcOrd="0" destOrd="0" parTransId="{C5699C9E-DC4C-4C0B-9C20-C22927F47F3E}" sibTransId="{DD71070A-8390-4F2B-9405-472892B3C097}"/>
    <dgm:cxn modelId="{A3D0E930-DBD2-49D3-BC50-BA4D217713C3}" type="presOf" srcId="{3490DDDA-CD06-456B-9BCD-247E30C31C7E}" destId="{EB02C4E1-F7E0-4065-9604-A7D7BFBD24CE}" srcOrd="1" destOrd="0" presId="urn:microsoft.com/office/officeart/2005/8/layout/orgChart1"/>
    <dgm:cxn modelId="{36411AF4-D30C-4803-BA13-789B6A0B18AA}" type="presOf" srcId="{6F6B10C9-65CA-4828-90A1-37F57DB61D59}" destId="{9CFBE578-DD8E-48E7-B675-62C492642645}" srcOrd="0" destOrd="0" presId="urn:microsoft.com/office/officeart/2005/8/layout/orgChart1"/>
    <dgm:cxn modelId="{D090EB50-484F-4CC1-ADAA-E639D78B4684}" type="presOf" srcId="{B3435A5C-0B79-4E9F-8180-DBCC7E6B64DC}" destId="{D1EE8BB8-9B49-430E-BCA3-482F425A11E6}" srcOrd="0" destOrd="0" presId="urn:microsoft.com/office/officeart/2005/8/layout/orgChart1"/>
    <dgm:cxn modelId="{11F08590-9F07-4E2D-85C1-566D3216B850}" type="presOf" srcId="{B170BA7D-FB57-439D-9D3F-23BF438B3A1F}" destId="{2EFFF4A8-67D5-4461-8B87-92F342138AF8}" srcOrd="0" destOrd="0" presId="urn:microsoft.com/office/officeart/2005/8/layout/orgChart1"/>
    <dgm:cxn modelId="{3048E30C-9F6B-43B6-B178-ECA4BC4CBF4C}" type="presOf" srcId="{3490DDDA-CD06-456B-9BCD-247E30C31C7E}" destId="{3F152074-0C14-4B46-B21E-8261A9BE132D}" srcOrd="0" destOrd="0" presId="urn:microsoft.com/office/officeart/2005/8/layout/orgChart1"/>
    <dgm:cxn modelId="{7190C7F2-0241-45F8-8534-502E0D643AEE}" type="presOf" srcId="{C5699C9E-DC4C-4C0B-9C20-C22927F47F3E}" destId="{C3E82466-3306-4557-96E4-6D97CED64D14}" srcOrd="0" destOrd="0" presId="urn:microsoft.com/office/officeart/2005/8/layout/orgChart1"/>
    <dgm:cxn modelId="{94B55F46-C034-401D-8403-4C546009119D}" type="presParOf" srcId="{579C7182-0B1D-4900-BEF2-8D12FC8D4D12}" destId="{73BD3551-9573-4A51-B18A-A13C226A0299}" srcOrd="0" destOrd="0" presId="urn:microsoft.com/office/officeart/2005/8/layout/orgChart1"/>
    <dgm:cxn modelId="{144D5E8C-C7E3-4E53-BFE3-AAF8190BDCEB}" type="presParOf" srcId="{73BD3551-9573-4A51-B18A-A13C226A0299}" destId="{01909518-E704-471F-9BB6-4802CE1D325F}" srcOrd="0" destOrd="0" presId="urn:microsoft.com/office/officeart/2005/8/layout/orgChart1"/>
    <dgm:cxn modelId="{B0191E41-0BD5-4B66-A478-8668C9D3789A}" type="presParOf" srcId="{01909518-E704-471F-9BB6-4802CE1D325F}" destId="{D1EE8BB8-9B49-430E-BCA3-482F425A11E6}" srcOrd="0" destOrd="0" presId="urn:microsoft.com/office/officeart/2005/8/layout/orgChart1"/>
    <dgm:cxn modelId="{BA5C4162-FF71-4DED-9565-EBBBFE19C3B8}" type="presParOf" srcId="{01909518-E704-471F-9BB6-4802CE1D325F}" destId="{9C814680-121F-4176-B5E6-4A8B1AA1E8E2}" srcOrd="1" destOrd="0" presId="urn:microsoft.com/office/officeart/2005/8/layout/orgChart1"/>
    <dgm:cxn modelId="{305A0E0C-CF15-4EE2-A25E-296F14D21960}" type="presParOf" srcId="{73BD3551-9573-4A51-B18A-A13C226A0299}" destId="{40C1253F-DBB7-434F-A73B-CEEC416B14AE}" srcOrd="1" destOrd="0" presId="urn:microsoft.com/office/officeart/2005/8/layout/orgChart1"/>
    <dgm:cxn modelId="{098B3BE1-917A-4BC3-86C8-7EB8CA76E47B}" type="presParOf" srcId="{40C1253F-DBB7-434F-A73B-CEEC416B14AE}" destId="{C3E82466-3306-4557-96E4-6D97CED64D14}" srcOrd="0" destOrd="0" presId="urn:microsoft.com/office/officeart/2005/8/layout/orgChart1"/>
    <dgm:cxn modelId="{E5110A10-857E-472E-BFB7-D763E342C1D9}" type="presParOf" srcId="{40C1253F-DBB7-434F-A73B-CEEC416B14AE}" destId="{F61D7DFC-70D2-4D92-B297-2BDA3F923D6C}" srcOrd="1" destOrd="0" presId="urn:microsoft.com/office/officeart/2005/8/layout/orgChart1"/>
    <dgm:cxn modelId="{81501ECD-367C-42E2-940E-632F41416CE6}" type="presParOf" srcId="{F61D7DFC-70D2-4D92-B297-2BDA3F923D6C}" destId="{4CCA9932-8202-4157-9998-D5CED932ECBD}" srcOrd="0" destOrd="0" presId="urn:microsoft.com/office/officeart/2005/8/layout/orgChart1"/>
    <dgm:cxn modelId="{9BE6EF74-701A-4F9A-8B60-C0F6D7C82664}" type="presParOf" srcId="{4CCA9932-8202-4157-9998-D5CED932ECBD}" destId="{3F152074-0C14-4B46-B21E-8261A9BE132D}" srcOrd="0" destOrd="0" presId="urn:microsoft.com/office/officeart/2005/8/layout/orgChart1"/>
    <dgm:cxn modelId="{660D73D2-9A0C-4170-AF41-937595585F04}" type="presParOf" srcId="{4CCA9932-8202-4157-9998-D5CED932ECBD}" destId="{EB02C4E1-F7E0-4065-9604-A7D7BFBD24CE}" srcOrd="1" destOrd="0" presId="urn:microsoft.com/office/officeart/2005/8/layout/orgChart1"/>
    <dgm:cxn modelId="{EBB067F6-E1C3-4E9C-BC10-F073C17A2A41}" type="presParOf" srcId="{F61D7DFC-70D2-4D92-B297-2BDA3F923D6C}" destId="{0793A2F7-0367-4F2E-ACA8-B5ECDC025492}" srcOrd="1" destOrd="0" presId="urn:microsoft.com/office/officeart/2005/8/layout/orgChart1"/>
    <dgm:cxn modelId="{4BAEDFB9-DD84-4286-9B31-7CF664B25016}" type="presParOf" srcId="{0793A2F7-0367-4F2E-ACA8-B5ECDC025492}" destId="{8FA57E1E-E320-46B5-A034-3E8D0700A5C2}" srcOrd="0" destOrd="0" presId="urn:microsoft.com/office/officeart/2005/8/layout/orgChart1"/>
    <dgm:cxn modelId="{74F714A8-83CA-42A5-9154-C7D8DA078AAB}" type="presParOf" srcId="{0793A2F7-0367-4F2E-ACA8-B5ECDC025492}" destId="{7551179E-0236-4D3D-ACEE-3E0C45D26C3B}" srcOrd="1" destOrd="0" presId="urn:microsoft.com/office/officeart/2005/8/layout/orgChart1"/>
    <dgm:cxn modelId="{3DEBD697-E70C-4363-9B4F-FDE4E68BCF4B}" type="presParOf" srcId="{7551179E-0236-4D3D-ACEE-3E0C45D26C3B}" destId="{5C09D26B-AEF9-46CD-81E9-96DFDC4476B8}" srcOrd="0" destOrd="0" presId="urn:microsoft.com/office/officeart/2005/8/layout/orgChart1"/>
    <dgm:cxn modelId="{5380944C-BAD4-4F72-A75B-6B6A8C49BB71}" type="presParOf" srcId="{5C09D26B-AEF9-46CD-81E9-96DFDC4476B8}" destId="{F5519911-1F37-4D42-B707-5C991F37C96C}" srcOrd="0" destOrd="0" presId="urn:microsoft.com/office/officeart/2005/8/layout/orgChart1"/>
    <dgm:cxn modelId="{B17A4ED2-CEBA-4738-9330-65834B267BC1}" type="presParOf" srcId="{5C09D26B-AEF9-46CD-81E9-96DFDC4476B8}" destId="{C9BC3583-44F3-450C-A7BD-2BC13FA53158}" srcOrd="1" destOrd="0" presId="urn:microsoft.com/office/officeart/2005/8/layout/orgChart1"/>
    <dgm:cxn modelId="{5D58DC1F-4374-49AA-B433-B4A2F25FCFE2}" type="presParOf" srcId="{7551179E-0236-4D3D-ACEE-3E0C45D26C3B}" destId="{ABEC381D-393E-4FD2-8F92-3455B9A9E5F7}" srcOrd="1" destOrd="0" presId="urn:microsoft.com/office/officeart/2005/8/layout/orgChart1"/>
    <dgm:cxn modelId="{404462CD-98D1-41EF-B030-B90B44A3194D}" type="presParOf" srcId="{7551179E-0236-4D3D-ACEE-3E0C45D26C3B}" destId="{CB9D3364-70AB-4972-9113-FBE1BDF16934}" srcOrd="2" destOrd="0" presId="urn:microsoft.com/office/officeart/2005/8/layout/orgChart1"/>
    <dgm:cxn modelId="{A4898841-4317-474A-BB6E-57750FBB8DD9}" type="presParOf" srcId="{F61D7DFC-70D2-4D92-B297-2BDA3F923D6C}" destId="{901CCF5C-DE05-4020-917E-C43309407597}" srcOrd="2" destOrd="0" presId="urn:microsoft.com/office/officeart/2005/8/layout/orgChart1"/>
    <dgm:cxn modelId="{1ECB142B-B4E5-46CB-8DFF-F4D9731E43AB}" type="presParOf" srcId="{40C1253F-DBB7-434F-A73B-CEEC416B14AE}" destId="{3E08AFD2-9320-4D7E-87D1-D2E74C53BDD4}" srcOrd="2" destOrd="0" presId="urn:microsoft.com/office/officeart/2005/8/layout/orgChart1"/>
    <dgm:cxn modelId="{E6C62503-CD26-4471-9324-C8221A735F30}" type="presParOf" srcId="{40C1253F-DBB7-434F-A73B-CEEC416B14AE}" destId="{35360921-D811-4034-8019-5B5DFAE6FA8E}" srcOrd="3" destOrd="0" presId="urn:microsoft.com/office/officeart/2005/8/layout/orgChart1"/>
    <dgm:cxn modelId="{642B2A9A-E4B2-4995-94E5-5D9BACEDA82B}" type="presParOf" srcId="{35360921-D811-4034-8019-5B5DFAE6FA8E}" destId="{4D3834EF-4A89-418C-B5CB-4D1A51EBFE71}" srcOrd="0" destOrd="0" presId="urn:microsoft.com/office/officeart/2005/8/layout/orgChart1"/>
    <dgm:cxn modelId="{BD10FD6F-7B8B-4F7D-8F53-8986D662E662}" type="presParOf" srcId="{4D3834EF-4A89-418C-B5CB-4D1A51EBFE71}" destId="{9CFBE578-DD8E-48E7-B675-62C492642645}" srcOrd="0" destOrd="0" presId="urn:microsoft.com/office/officeart/2005/8/layout/orgChart1"/>
    <dgm:cxn modelId="{B1CBC01B-5E93-44F1-B835-7FBD421ACE27}" type="presParOf" srcId="{4D3834EF-4A89-418C-B5CB-4D1A51EBFE71}" destId="{A97C0BF0-75ED-40D2-A100-5B9A250C6E36}" srcOrd="1" destOrd="0" presId="urn:microsoft.com/office/officeart/2005/8/layout/orgChart1"/>
    <dgm:cxn modelId="{52CDA81A-A180-4578-AB42-10A0205BC46C}" type="presParOf" srcId="{35360921-D811-4034-8019-5B5DFAE6FA8E}" destId="{EA15BE2C-B0C2-42D0-8059-714E29BD3021}" srcOrd="1" destOrd="0" presId="urn:microsoft.com/office/officeart/2005/8/layout/orgChart1"/>
    <dgm:cxn modelId="{5557DDE4-46B0-428D-B5F8-8C6E4C9097E4}" type="presParOf" srcId="{EA15BE2C-B0C2-42D0-8059-714E29BD3021}" destId="{B014F1D2-3A8F-4CC5-98D2-1353ED1FF299}" srcOrd="0" destOrd="0" presId="urn:microsoft.com/office/officeart/2005/8/layout/orgChart1"/>
    <dgm:cxn modelId="{03E603E0-4550-4C65-A648-8BCFC3FD1343}" type="presParOf" srcId="{EA15BE2C-B0C2-42D0-8059-714E29BD3021}" destId="{5A9D3CED-F778-4D8F-9B6A-1BDF4FF19CA6}" srcOrd="1" destOrd="0" presId="urn:microsoft.com/office/officeart/2005/8/layout/orgChart1"/>
    <dgm:cxn modelId="{2061BF91-4E63-49B4-BC2B-5DAEC5DF3C9E}" type="presParOf" srcId="{5A9D3CED-F778-4D8F-9B6A-1BDF4FF19CA6}" destId="{BC9FCC66-D937-4967-A5CC-27F6CD48EC5A}" srcOrd="0" destOrd="0" presId="urn:microsoft.com/office/officeart/2005/8/layout/orgChart1"/>
    <dgm:cxn modelId="{CA230876-4EFD-4F4A-956C-D4DB7D75DFB6}" type="presParOf" srcId="{BC9FCC66-D937-4967-A5CC-27F6CD48EC5A}" destId="{2EFFF4A8-67D5-4461-8B87-92F342138AF8}" srcOrd="0" destOrd="0" presId="urn:microsoft.com/office/officeart/2005/8/layout/orgChart1"/>
    <dgm:cxn modelId="{42326CF0-8006-4C94-896C-82D6E9F7E707}" type="presParOf" srcId="{BC9FCC66-D937-4967-A5CC-27F6CD48EC5A}" destId="{1BD5BE91-AB79-4BA0-B80E-0E1329527DB4}" srcOrd="1" destOrd="0" presId="urn:microsoft.com/office/officeart/2005/8/layout/orgChart1"/>
    <dgm:cxn modelId="{9FED97E9-F422-4728-A1FC-196C934804C0}" type="presParOf" srcId="{5A9D3CED-F778-4D8F-9B6A-1BDF4FF19CA6}" destId="{4C309BE1-BC9E-44CA-9A70-5DD7F4024B32}" srcOrd="1" destOrd="0" presId="urn:microsoft.com/office/officeart/2005/8/layout/orgChart1"/>
    <dgm:cxn modelId="{6938CBC8-B052-46B0-8F8C-C50204964D6E}" type="presParOf" srcId="{5A9D3CED-F778-4D8F-9B6A-1BDF4FF19CA6}" destId="{16AE7739-8737-4051-9F7A-6637DAD5272C}" srcOrd="2" destOrd="0" presId="urn:microsoft.com/office/officeart/2005/8/layout/orgChart1"/>
    <dgm:cxn modelId="{D73D023A-851F-41B3-A86F-291CE5B7C7B3}" type="presParOf" srcId="{35360921-D811-4034-8019-5B5DFAE6FA8E}" destId="{5A9587E2-4654-49BE-935B-0B098A6ABB7B}" srcOrd="2" destOrd="0" presId="urn:microsoft.com/office/officeart/2005/8/layout/orgChart1"/>
    <dgm:cxn modelId="{2B4ADA0C-1BB0-4DCE-A200-A634FA3C0EFE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600" b="1" dirty="0" smtClean="0"/>
            <a:t>Принципы международного разделения труда и торговли</a:t>
          </a:r>
          <a:endParaRPr lang="ru-RU" sz="3600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3490DDDA-CD06-456B-9BCD-247E30C31C7E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200" b="1" dirty="0" smtClean="0"/>
            <a:t>Принцип абсолютного преимущества</a:t>
          </a:r>
          <a:endParaRPr lang="ru-RU" sz="3200" b="1" dirty="0"/>
        </a:p>
      </dgm:t>
    </dgm:pt>
    <dgm:pt modelId="{C5699C9E-DC4C-4C0B-9C20-C22927F47F3E}" type="parTrans" cxnId="{DC6322CB-D70F-4C66-A0AA-0D51E700F718}">
      <dgm:prSet/>
      <dgm:spPr/>
      <dgm:t>
        <a:bodyPr/>
        <a:lstStyle/>
        <a:p>
          <a:endParaRPr lang="ru-RU"/>
        </a:p>
      </dgm:t>
    </dgm:pt>
    <dgm:pt modelId="{DD71070A-8390-4F2B-9405-472892B3C097}" type="sibTrans" cxnId="{DC6322CB-D70F-4C66-A0AA-0D51E700F718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200" b="1" dirty="0" smtClean="0"/>
            <a:t>Принцип сравнительного преимущества</a:t>
          </a:r>
          <a:endParaRPr lang="ru-RU" sz="32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2EA96DD7-BC6F-4BE0-BD85-C47C763519D9}">
      <dgm:prSet/>
      <dgm:spPr/>
      <dgm:t>
        <a:bodyPr/>
        <a:lstStyle/>
        <a:p>
          <a:r>
            <a:rPr lang="ru-RU" dirty="0" smtClean="0"/>
            <a:t>Адам ….</a:t>
          </a:r>
          <a:endParaRPr lang="ru-RU" dirty="0"/>
        </a:p>
      </dgm:t>
    </dgm:pt>
    <dgm:pt modelId="{BF18C3D7-CF58-4395-811D-D28B02CBB5D7}" type="parTrans" cxnId="{7C7719DF-B55C-4152-85B6-8470A16DC4F0}">
      <dgm:prSet/>
      <dgm:spPr/>
      <dgm:t>
        <a:bodyPr/>
        <a:lstStyle/>
        <a:p>
          <a:endParaRPr lang="ru-RU"/>
        </a:p>
      </dgm:t>
    </dgm:pt>
    <dgm:pt modelId="{BF8C3EAA-D910-4959-BEE9-36A5AC00B893}" type="sibTrans" cxnId="{7C7719DF-B55C-4152-85B6-8470A16DC4F0}">
      <dgm:prSet/>
      <dgm:spPr/>
      <dgm:t>
        <a:bodyPr/>
        <a:lstStyle/>
        <a:p>
          <a:endParaRPr lang="ru-RU"/>
        </a:p>
      </dgm:t>
    </dgm:pt>
    <dgm:pt modelId="{B170BA7D-FB57-439D-9D3F-23BF438B3A1F}">
      <dgm:prSet/>
      <dgm:spPr/>
      <dgm:t>
        <a:bodyPr/>
        <a:lstStyle/>
        <a:p>
          <a:r>
            <a:rPr lang="ru-RU" dirty="0" smtClean="0"/>
            <a:t>Давид </a:t>
          </a:r>
          <a:r>
            <a:rPr lang="ru-RU" dirty="0" err="1" smtClean="0"/>
            <a:t>Рикардо</a:t>
          </a:r>
          <a:endParaRPr lang="ru-RU" dirty="0"/>
        </a:p>
      </dgm:t>
    </dgm:pt>
    <dgm:pt modelId="{61495E11-5A8A-4BB5-80DB-D45FBACDE406}" type="parTrans" cxnId="{4954AB1E-76F4-4773-A896-62ED55398869}">
      <dgm:prSet/>
      <dgm:spPr/>
      <dgm:t>
        <a:bodyPr/>
        <a:lstStyle/>
        <a:p>
          <a:endParaRPr lang="ru-RU"/>
        </a:p>
      </dgm:t>
    </dgm:pt>
    <dgm:pt modelId="{1D7F8D30-56C6-4DC8-A9DA-4B3C3DDE23E7}" type="sibTrans" cxnId="{4954AB1E-76F4-4773-A896-62ED55398869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226273" custScaleY="57425" custLinFactNeighborX="8537" custLinFactNeighborY="-77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C3E82466-3306-4557-96E4-6D97CED64D14}" type="pres">
      <dgm:prSet presAssocID="{C5699C9E-DC4C-4C0B-9C20-C22927F47F3E}" presName="Name37" presStyleLbl="parChTrans1D2" presStyleIdx="0" presStyleCnt="2"/>
      <dgm:spPr/>
      <dgm:t>
        <a:bodyPr/>
        <a:lstStyle/>
        <a:p>
          <a:endParaRPr lang="ru-RU"/>
        </a:p>
      </dgm:t>
    </dgm:pt>
    <dgm:pt modelId="{F61D7DFC-70D2-4D92-B297-2BDA3F923D6C}" type="pres">
      <dgm:prSet presAssocID="{3490DDDA-CD06-456B-9BCD-247E30C31C7E}" presName="hierRoot2" presStyleCnt="0">
        <dgm:presLayoutVars>
          <dgm:hierBranch val="init"/>
        </dgm:presLayoutVars>
      </dgm:prSet>
      <dgm:spPr/>
    </dgm:pt>
    <dgm:pt modelId="{4CCA9932-8202-4157-9998-D5CED932ECBD}" type="pres">
      <dgm:prSet presAssocID="{3490DDDA-CD06-456B-9BCD-247E30C31C7E}" presName="rootComposite" presStyleCnt="0"/>
      <dgm:spPr/>
    </dgm:pt>
    <dgm:pt modelId="{3F152074-0C14-4B46-B21E-8261A9BE132D}" type="pres">
      <dgm:prSet presAssocID="{3490DDDA-CD06-456B-9BCD-247E30C31C7E}" presName="rootText" presStyleLbl="node2" presStyleIdx="0" presStyleCnt="2" custScaleX="95165" custScaleY="862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02C4E1-F7E0-4065-9604-A7D7BFBD24CE}" type="pres">
      <dgm:prSet presAssocID="{3490DDDA-CD06-456B-9BCD-247E30C31C7E}" presName="rootConnector" presStyleLbl="node2" presStyleIdx="0" presStyleCnt="2"/>
      <dgm:spPr/>
      <dgm:t>
        <a:bodyPr/>
        <a:lstStyle/>
        <a:p>
          <a:endParaRPr lang="ru-RU"/>
        </a:p>
      </dgm:t>
    </dgm:pt>
    <dgm:pt modelId="{0793A2F7-0367-4F2E-ACA8-B5ECDC025492}" type="pres">
      <dgm:prSet presAssocID="{3490DDDA-CD06-456B-9BCD-247E30C31C7E}" presName="hierChild4" presStyleCnt="0"/>
      <dgm:spPr/>
    </dgm:pt>
    <dgm:pt modelId="{8FA57E1E-E320-46B5-A034-3E8D0700A5C2}" type="pres">
      <dgm:prSet presAssocID="{BF18C3D7-CF58-4395-811D-D28B02CBB5D7}" presName="Name37" presStyleLbl="parChTrans1D3" presStyleIdx="0" presStyleCnt="2"/>
      <dgm:spPr/>
      <dgm:t>
        <a:bodyPr/>
        <a:lstStyle/>
        <a:p>
          <a:endParaRPr lang="ru-RU"/>
        </a:p>
      </dgm:t>
    </dgm:pt>
    <dgm:pt modelId="{7551179E-0236-4D3D-ACEE-3E0C45D26C3B}" type="pres">
      <dgm:prSet presAssocID="{2EA96DD7-BC6F-4BE0-BD85-C47C763519D9}" presName="hierRoot2" presStyleCnt="0">
        <dgm:presLayoutVars>
          <dgm:hierBranch val="init"/>
        </dgm:presLayoutVars>
      </dgm:prSet>
      <dgm:spPr/>
    </dgm:pt>
    <dgm:pt modelId="{5C09D26B-AEF9-46CD-81E9-96DFDC4476B8}" type="pres">
      <dgm:prSet presAssocID="{2EA96DD7-BC6F-4BE0-BD85-C47C763519D9}" presName="rootComposite" presStyleCnt="0"/>
      <dgm:spPr/>
    </dgm:pt>
    <dgm:pt modelId="{F5519911-1F37-4D42-B707-5C991F37C96C}" type="pres">
      <dgm:prSet presAssocID="{2EA96DD7-BC6F-4BE0-BD85-C47C763519D9}" presName="rootText" presStyleLbl="node3" presStyleIdx="0" presStyleCnt="2" custScaleY="26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BC3583-44F3-450C-A7BD-2BC13FA53158}" type="pres">
      <dgm:prSet presAssocID="{2EA96DD7-BC6F-4BE0-BD85-C47C763519D9}" presName="rootConnector" presStyleLbl="node3" presStyleIdx="0" presStyleCnt="2"/>
      <dgm:spPr/>
      <dgm:t>
        <a:bodyPr/>
        <a:lstStyle/>
        <a:p>
          <a:endParaRPr lang="ru-RU"/>
        </a:p>
      </dgm:t>
    </dgm:pt>
    <dgm:pt modelId="{ABEC381D-393E-4FD2-8F92-3455B9A9E5F7}" type="pres">
      <dgm:prSet presAssocID="{2EA96DD7-BC6F-4BE0-BD85-C47C763519D9}" presName="hierChild4" presStyleCnt="0"/>
      <dgm:spPr/>
    </dgm:pt>
    <dgm:pt modelId="{CB9D3364-70AB-4972-9113-FBE1BDF16934}" type="pres">
      <dgm:prSet presAssocID="{2EA96DD7-BC6F-4BE0-BD85-C47C763519D9}" presName="hierChild5" presStyleCnt="0"/>
      <dgm:spPr/>
    </dgm:pt>
    <dgm:pt modelId="{901CCF5C-DE05-4020-917E-C43309407597}" type="pres">
      <dgm:prSet presAssocID="{3490DDDA-CD06-456B-9BCD-247E30C31C7E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2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2" custScaleX="102748" custScaleY="862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2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B014F1D2-3A8F-4CC5-98D2-1353ED1FF299}" type="pres">
      <dgm:prSet presAssocID="{61495E11-5A8A-4BB5-80DB-D45FBACDE406}" presName="Name37" presStyleLbl="parChTrans1D3" presStyleIdx="1" presStyleCnt="2"/>
      <dgm:spPr/>
      <dgm:t>
        <a:bodyPr/>
        <a:lstStyle/>
        <a:p>
          <a:endParaRPr lang="ru-RU"/>
        </a:p>
      </dgm:t>
    </dgm:pt>
    <dgm:pt modelId="{5A9D3CED-F778-4D8F-9B6A-1BDF4FF19CA6}" type="pres">
      <dgm:prSet presAssocID="{B170BA7D-FB57-439D-9D3F-23BF438B3A1F}" presName="hierRoot2" presStyleCnt="0">
        <dgm:presLayoutVars>
          <dgm:hierBranch val="init"/>
        </dgm:presLayoutVars>
      </dgm:prSet>
      <dgm:spPr/>
    </dgm:pt>
    <dgm:pt modelId="{BC9FCC66-D937-4967-A5CC-27F6CD48EC5A}" type="pres">
      <dgm:prSet presAssocID="{B170BA7D-FB57-439D-9D3F-23BF438B3A1F}" presName="rootComposite" presStyleCnt="0"/>
      <dgm:spPr/>
    </dgm:pt>
    <dgm:pt modelId="{2EFFF4A8-67D5-4461-8B87-92F342138AF8}" type="pres">
      <dgm:prSet presAssocID="{B170BA7D-FB57-439D-9D3F-23BF438B3A1F}" presName="rootText" presStyleLbl="node3" presStyleIdx="1" presStyleCnt="2" custScaleY="276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D5BE91-AB79-4BA0-B80E-0E1329527DB4}" type="pres">
      <dgm:prSet presAssocID="{B170BA7D-FB57-439D-9D3F-23BF438B3A1F}" presName="rootConnector" presStyleLbl="node3" presStyleIdx="1" presStyleCnt="2"/>
      <dgm:spPr/>
      <dgm:t>
        <a:bodyPr/>
        <a:lstStyle/>
        <a:p>
          <a:endParaRPr lang="ru-RU"/>
        </a:p>
      </dgm:t>
    </dgm:pt>
    <dgm:pt modelId="{4C309BE1-BC9E-44CA-9A70-5DD7F4024B32}" type="pres">
      <dgm:prSet presAssocID="{B170BA7D-FB57-439D-9D3F-23BF438B3A1F}" presName="hierChild4" presStyleCnt="0"/>
      <dgm:spPr/>
    </dgm:pt>
    <dgm:pt modelId="{16AE7739-8737-4051-9F7A-6637DAD5272C}" type="pres">
      <dgm:prSet presAssocID="{B170BA7D-FB57-439D-9D3F-23BF438B3A1F}" presName="hierChild5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507CA662-BDEF-4FB8-9A8C-D3BB035EE087}" type="presOf" srcId="{3490DDDA-CD06-456B-9BCD-247E30C31C7E}" destId="{EB02C4E1-F7E0-4065-9604-A7D7BFBD24CE}" srcOrd="1" destOrd="0" presId="urn:microsoft.com/office/officeart/2005/8/layout/orgChart1"/>
    <dgm:cxn modelId="{50F6FA46-9819-4601-A97C-E6CF4C0C64A4}" type="presOf" srcId="{B3435A5C-0B79-4E9F-8180-DBCC7E6B64DC}" destId="{9C814680-121F-4176-B5E6-4A8B1AA1E8E2}" srcOrd="1" destOrd="0" presId="urn:microsoft.com/office/officeart/2005/8/layout/orgChart1"/>
    <dgm:cxn modelId="{9A8DEC72-B7AD-469A-8361-A28F861AA193}" type="presOf" srcId="{61495E11-5A8A-4BB5-80DB-D45FBACDE406}" destId="{B014F1D2-3A8F-4CC5-98D2-1353ED1FF299}" srcOrd="0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4954AB1E-76F4-4773-A896-62ED55398869}" srcId="{6F6B10C9-65CA-4828-90A1-37F57DB61D59}" destId="{B170BA7D-FB57-439D-9D3F-23BF438B3A1F}" srcOrd="0" destOrd="0" parTransId="{61495E11-5A8A-4BB5-80DB-D45FBACDE406}" sibTransId="{1D7F8D30-56C6-4DC8-A9DA-4B3C3DDE23E7}"/>
    <dgm:cxn modelId="{1F2E7EFF-1B89-4B2F-92B2-8E0CE793056A}" type="presOf" srcId="{B3435A5C-0B79-4E9F-8180-DBCC7E6B64DC}" destId="{D1EE8BB8-9B49-430E-BCA3-482F425A11E6}" srcOrd="0" destOrd="0" presId="urn:microsoft.com/office/officeart/2005/8/layout/orgChart1"/>
    <dgm:cxn modelId="{627605D2-F311-48F8-9098-877A43ED7CDA}" type="presOf" srcId="{C5699C9E-DC4C-4C0B-9C20-C22927F47F3E}" destId="{C3E82466-3306-4557-96E4-6D97CED64D14}" srcOrd="0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DF4F3C84-A6E1-4C91-81F7-F4586682718D}" type="presOf" srcId="{3490DDDA-CD06-456B-9BCD-247E30C31C7E}" destId="{3F152074-0C14-4B46-B21E-8261A9BE132D}" srcOrd="0" destOrd="0" presId="urn:microsoft.com/office/officeart/2005/8/layout/orgChart1"/>
    <dgm:cxn modelId="{F3376423-B9AF-450D-BD86-A527BF9DE7F7}" type="presOf" srcId="{2EA96DD7-BC6F-4BE0-BD85-C47C763519D9}" destId="{F5519911-1F37-4D42-B707-5C991F37C96C}" srcOrd="0" destOrd="0" presId="urn:microsoft.com/office/officeart/2005/8/layout/orgChart1"/>
    <dgm:cxn modelId="{27264D9E-8CB7-4DCD-8934-4E4548A4328C}" type="presOf" srcId="{AA404E0A-A352-40C9-A30E-F5C57393417A}" destId="{3E08AFD2-9320-4D7E-87D1-D2E74C53BDD4}" srcOrd="0" destOrd="0" presId="urn:microsoft.com/office/officeart/2005/8/layout/orgChart1"/>
    <dgm:cxn modelId="{7C7719DF-B55C-4152-85B6-8470A16DC4F0}" srcId="{3490DDDA-CD06-456B-9BCD-247E30C31C7E}" destId="{2EA96DD7-BC6F-4BE0-BD85-C47C763519D9}" srcOrd="0" destOrd="0" parTransId="{BF18C3D7-CF58-4395-811D-D28B02CBB5D7}" sibTransId="{BF8C3EAA-D910-4959-BEE9-36A5AC00B893}"/>
    <dgm:cxn modelId="{D62F2CF1-A60B-48EA-8B9A-6070522D5635}" type="presOf" srcId="{CBA94E83-80AC-46D3-85B4-BF5B19AE9720}" destId="{579C7182-0B1D-4900-BEF2-8D12FC8D4D12}" srcOrd="0" destOrd="0" presId="urn:microsoft.com/office/officeart/2005/8/layout/orgChart1"/>
    <dgm:cxn modelId="{DC6322CB-D70F-4C66-A0AA-0D51E700F718}" srcId="{B3435A5C-0B79-4E9F-8180-DBCC7E6B64DC}" destId="{3490DDDA-CD06-456B-9BCD-247E30C31C7E}" srcOrd="0" destOrd="0" parTransId="{C5699C9E-DC4C-4C0B-9C20-C22927F47F3E}" sibTransId="{DD71070A-8390-4F2B-9405-472892B3C097}"/>
    <dgm:cxn modelId="{B09D502C-2A86-4C2F-94B1-BC1DFBDA39F7}" type="presOf" srcId="{B170BA7D-FB57-439D-9D3F-23BF438B3A1F}" destId="{1BD5BE91-AB79-4BA0-B80E-0E1329527DB4}" srcOrd="1" destOrd="0" presId="urn:microsoft.com/office/officeart/2005/8/layout/orgChart1"/>
    <dgm:cxn modelId="{E8322F0B-AB94-4598-A8C7-199CF337FB70}" type="presOf" srcId="{BF18C3D7-CF58-4395-811D-D28B02CBB5D7}" destId="{8FA57E1E-E320-46B5-A034-3E8D0700A5C2}" srcOrd="0" destOrd="0" presId="urn:microsoft.com/office/officeart/2005/8/layout/orgChart1"/>
    <dgm:cxn modelId="{4920D887-F8E3-487E-B582-C08B11E050A1}" type="presOf" srcId="{B170BA7D-FB57-439D-9D3F-23BF438B3A1F}" destId="{2EFFF4A8-67D5-4461-8B87-92F342138AF8}" srcOrd="0" destOrd="0" presId="urn:microsoft.com/office/officeart/2005/8/layout/orgChart1"/>
    <dgm:cxn modelId="{BE3B56EC-67D0-4A28-9082-73EE723E4D69}" type="presOf" srcId="{6F6B10C9-65CA-4828-90A1-37F57DB61D59}" destId="{9CFBE578-DD8E-48E7-B675-62C492642645}" srcOrd="0" destOrd="0" presId="urn:microsoft.com/office/officeart/2005/8/layout/orgChart1"/>
    <dgm:cxn modelId="{10506EA2-06D7-4E56-A1A1-56D9A4B5F0BF}" type="presOf" srcId="{2EA96DD7-BC6F-4BE0-BD85-C47C763519D9}" destId="{C9BC3583-44F3-450C-A7BD-2BC13FA53158}" srcOrd="1" destOrd="0" presId="urn:microsoft.com/office/officeart/2005/8/layout/orgChart1"/>
    <dgm:cxn modelId="{59A665D0-3CFC-439B-B261-C27F6330BEAB}" type="presOf" srcId="{6F6B10C9-65CA-4828-90A1-37F57DB61D59}" destId="{A97C0BF0-75ED-40D2-A100-5B9A250C6E36}" srcOrd="1" destOrd="0" presId="urn:microsoft.com/office/officeart/2005/8/layout/orgChart1"/>
    <dgm:cxn modelId="{6275FB49-B3C0-43EC-BCD1-737166DCE059}" type="presParOf" srcId="{579C7182-0B1D-4900-BEF2-8D12FC8D4D12}" destId="{73BD3551-9573-4A51-B18A-A13C226A0299}" srcOrd="0" destOrd="0" presId="urn:microsoft.com/office/officeart/2005/8/layout/orgChart1"/>
    <dgm:cxn modelId="{20C1BD5E-AE47-4107-A101-E220DD8F78B6}" type="presParOf" srcId="{73BD3551-9573-4A51-B18A-A13C226A0299}" destId="{01909518-E704-471F-9BB6-4802CE1D325F}" srcOrd="0" destOrd="0" presId="urn:microsoft.com/office/officeart/2005/8/layout/orgChart1"/>
    <dgm:cxn modelId="{91331BEB-DD6E-4EAF-AF7D-BB982723DE26}" type="presParOf" srcId="{01909518-E704-471F-9BB6-4802CE1D325F}" destId="{D1EE8BB8-9B49-430E-BCA3-482F425A11E6}" srcOrd="0" destOrd="0" presId="urn:microsoft.com/office/officeart/2005/8/layout/orgChart1"/>
    <dgm:cxn modelId="{6C91E274-F99E-42FC-B6E6-1ABAD0C32AF7}" type="presParOf" srcId="{01909518-E704-471F-9BB6-4802CE1D325F}" destId="{9C814680-121F-4176-B5E6-4A8B1AA1E8E2}" srcOrd="1" destOrd="0" presId="urn:microsoft.com/office/officeart/2005/8/layout/orgChart1"/>
    <dgm:cxn modelId="{3FF33E4D-87DC-4FA8-927A-C37B83AF6D7A}" type="presParOf" srcId="{73BD3551-9573-4A51-B18A-A13C226A0299}" destId="{40C1253F-DBB7-434F-A73B-CEEC416B14AE}" srcOrd="1" destOrd="0" presId="urn:microsoft.com/office/officeart/2005/8/layout/orgChart1"/>
    <dgm:cxn modelId="{BEC4D3D4-E73A-4E8E-B412-C1E6B9DEAA26}" type="presParOf" srcId="{40C1253F-DBB7-434F-A73B-CEEC416B14AE}" destId="{C3E82466-3306-4557-96E4-6D97CED64D14}" srcOrd="0" destOrd="0" presId="urn:microsoft.com/office/officeart/2005/8/layout/orgChart1"/>
    <dgm:cxn modelId="{3213289B-5BCD-4B61-9443-CE83759CE745}" type="presParOf" srcId="{40C1253F-DBB7-434F-A73B-CEEC416B14AE}" destId="{F61D7DFC-70D2-4D92-B297-2BDA3F923D6C}" srcOrd="1" destOrd="0" presId="urn:microsoft.com/office/officeart/2005/8/layout/orgChart1"/>
    <dgm:cxn modelId="{F6A2CB0C-CE9B-4A27-A758-805C4AE4B13C}" type="presParOf" srcId="{F61D7DFC-70D2-4D92-B297-2BDA3F923D6C}" destId="{4CCA9932-8202-4157-9998-D5CED932ECBD}" srcOrd="0" destOrd="0" presId="urn:microsoft.com/office/officeart/2005/8/layout/orgChart1"/>
    <dgm:cxn modelId="{56954FDD-6E20-47EE-A883-5C8534F81D6C}" type="presParOf" srcId="{4CCA9932-8202-4157-9998-D5CED932ECBD}" destId="{3F152074-0C14-4B46-B21E-8261A9BE132D}" srcOrd="0" destOrd="0" presId="urn:microsoft.com/office/officeart/2005/8/layout/orgChart1"/>
    <dgm:cxn modelId="{6B36F185-BCDD-429F-AABA-331B6878716D}" type="presParOf" srcId="{4CCA9932-8202-4157-9998-D5CED932ECBD}" destId="{EB02C4E1-F7E0-4065-9604-A7D7BFBD24CE}" srcOrd="1" destOrd="0" presId="urn:microsoft.com/office/officeart/2005/8/layout/orgChart1"/>
    <dgm:cxn modelId="{D2DF7990-0D2B-40A8-8E4B-4808DB9D33B3}" type="presParOf" srcId="{F61D7DFC-70D2-4D92-B297-2BDA3F923D6C}" destId="{0793A2F7-0367-4F2E-ACA8-B5ECDC025492}" srcOrd="1" destOrd="0" presId="urn:microsoft.com/office/officeart/2005/8/layout/orgChart1"/>
    <dgm:cxn modelId="{AE830CB0-5237-4795-800F-952A58BE6829}" type="presParOf" srcId="{0793A2F7-0367-4F2E-ACA8-B5ECDC025492}" destId="{8FA57E1E-E320-46B5-A034-3E8D0700A5C2}" srcOrd="0" destOrd="0" presId="urn:microsoft.com/office/officeart/2005/8/layout/orgChart1"/>
    <dgm:cxn modelId="{C8495066-9515-4252-A4D6-8F8C2C12C9F7}" type="presParOf" srcId="{0793A2F7-0367-4F2E-ACA8-B5ECDC025492}" destId="{7551179E-0236-4D3D-ACEE-3E0C45D26C3B}" srcOrd="1" destOrd="0" presId="urn:microsoft.com/office/officeart/2005/8/layout/orgChart1"/>
    <dgm:cxn modelId="{75D024F2-CA98-4286-8C99-6508F93384F3}" type="presParOf" srcId="{7551179E-0236-4D3D-ACEE-3E0C45D26C3B}" destId="{5C09D26B-AEF9-46CD-81E9-96DFDC4476B8}" srcOrd="0" destOrd="0" presId="urn:microsoft.com/office/officeart/2005/8/layout/orgChart1"/>
    <dgm:cxn modelId="{6388783C-B3F4-4E61-BFED-6AE9583BF7B0}" type="presParOf" srcId="{5C09D26B-AEF9-46CD-81E9-96DFDC4476B8}" destId="{F5519911-1F37-4D42-B707-5C991F37C96C}" srcOrd="0" destOrd="0" presId="urn:microsoft.com/office/officeart/2005/8/layout/orgChart1"/>
    <dgm:cxn modelId="{64EA748E-ECBC-46F9-A766-CE53A1180A10}" type="presParOf" srcId="{5C09D26B-AEF9-46CD-81E9-96DFDC4476B8}" destId="{C9BC3583-44F3-450C-A7BD-2BC13FA53158}" srcOrd="1" destOrd="0" presId="urn:microsoft.com/office/officeart/2005/8/layout/orgChart1"/>
    <dgm:cxn modelId="{577985F1-DB74-4CB8-B415-23CAC0AA13D2}" type="presParOf" srcId="{7551179E-0236-4D3D-ACEE-3E0C45D26C3B}" destId="{ABEC381D-393E-4FD2-8F92-3455B9A9E5F7}" srcOrd="1" destOrd="0" presId="urn:microsoft.com/office/officeart/2005/8/layout/orgChart1"/>
    <dgm:cxn modelId="{5C2994F4-70F5-43E6-B1D9-29D532400F93}" type="presParOf" srcId="{7551179E-0236-4D3D-ACEE-3E0C45D26C3B}" destId="{CB9D3364-70AB-4972-9113-FBE1BDF16934}" srcOrd="2" destOrd="0" presId="urn:microsoft.com/office/officeart/2005/8/layout/orgChart1"/>
    <dgm:cxn modelId="{34F72119-21F0-4D28-9B67-F630097E12B9}" type="presParOf" srcId="{F61D7DFC-70D2-4D92-B297-2BDA3F923D6C}" destId="{901CCF5C-DE05-4020-917E-C43309407597}" srcOrd="2" destOrd="0" presId="urn:microsoft.com/office/officeart/2005/8/layout/orgChart1"/>
    <dgm:cxn modelId="{905DA0F7-55FA-4D2B-9DE7-6D72811FC001}" type="presParOf" srcId="{40C1253F-DBB7-434F-A73B-CEEC416B14AE}" destId="{3E08AFD2-9320-4D7E-87D1-D2E74C53BDD4}" srcOrd="2" destOrd="0" presId="urn:microsoft.com/office/officeart/2005/8/layout/orgChart1"/>
    <dgm:cxn modelId="{20FB5FA9-EE0A-42A2-89F8-1B9475E00429}" type="presParOf" srcId="{40C1253F-DBB7-434F-A73B-CEEC416B14AE}" destId="{35360921-D811-4034-8019-5B5DFAE6FA8E}" srcOrd="3" destOrd="0" presId="urn:microsoft.com/office/officeart/2005/8/layout/orgChart1"/>
    <dgm:cxn modelId="{70849298-26F4-4E56-98C6-156991C1CF35}" type="presParOf" srcId="{35360921-D811-4034-8019-5B5DFAE6FA8E}" destId="{4D3834EF-4A89-418C-B5CB-4D1A51EBFE71}" srcOrd="0" destOrd="0" presId="urn:microsoft.com/office/officeart/2005/8/layout/orgChart1"/>
    <dgm:cxn modelId="{63830420-6DDE-4D20-A4CB-B48EB5C4171C}" type="presParOf" srcId="{4D3834EF-4A89-418C-B5CB-4D1A51EBFE71}" destId="{9CFBE578-DD8E-48E7-B675-62C492642645}" srcOrd="0" destOrd="0" presId="urn:microsoft.com/office/officeart/2005/8/layout/orgChart1"/>
    <dgm:cxn modelId="{CD249FB1-3320-4BEC-8399-2B5170425748}" type="presParOf" srcId="{4D3834EF-4A89-418C-B5CB-4D1A51EBFE71}" destId="{A97C0BF0-75ED-40D2-A100-5B9A250C6E36}" srcOrd="1" destOrd="0" presId="urn:microsoft.com/office/officeart/2005/8/layout/orgChart1"/>
    <dgm:cxn modelId="{3D5464AE-E774-4F39-9BA4-51D8A4433893}" type="presParOf" srcId="{35360921-D811-4034-8019-5B5DFAE6FA8E}" destId="{EA15BE2C-B0C2-42D0-8059-714E29BD3021}" srcOrd="1" destOrd="0" presId="urn:microsoft.com/office/officeart/2005/8/layout/orgChart1"/>
    <dgm:cxn modelId="{B4A9E913-D142-440E-A52D-E9C457E55FB5}" type="presParOf" srcId="{EA15BE2C-B0C2-42D0-8059-714E29BD3021}" destId="{B014F1D2-3A8F-4CC5-98D2-1353ED1FF299}" srcOrd="0" destOrd="0" presId="urn:microsoft.com/office/officeart/2005/8/layout/orgChart1"/>
    <dgm:cxn modelId="{64A88709-75BB-43FC-83F5-2C76BCBE3A54}" type="presParOf" srcId="{EA15BE2C-B0C2-42D0-8059-714E29BD3021}" destId="{5A9D3CED-F778-4D8F-9B6A-1BDF4FF19CA6}" srcOrd="1" destOrd="0" presId="urn:microsoft.com/office/officeart/2005/8/layout/orgChart1"/>
    <dgm:cxn modelId="{AF1B7EAF-D607-441B-BC27-27DBCC7A6499}" type="presParOf" srcId="{5A9D3CED-F778-4D8F-9B6A-1BDF4FF19CA6}" destId="{BC9FCC66-D937-4967-A5CC-27F6CD48EC5A}" srcOrd="0" destOrd="0" presId="urn:microsoft.com/office/officeart/2005/8/layout/orgChart1"/>
    <dgm:cxn modelId="{717FE869-DA81-4795-8D7D-1AA6798816A7}" type="presParOf" srcId="{BC9FCC66-D937-4967-A5CC-27F6CD48EC5A}" destId="{2EFFF4A8-67D5-4461-8B87-92F342138AF8}" srcOrd="0" destOrd="0" presId="urn:microsoft.com/office/officeart/2005/8/layout/orgChart1"/>
    <dgm:cxn modelId="{EB19A3FC-50F8-4188-BC8C-81F1707E6494}" type="presParOf" srcId="{BC9FCC66-D937-4967-A5CC-27F6CD48EC5A}" destId="{1BD5BE91-AB79-4BA0-B80E-0E1329527DB4}" srcOrd="1" destOrd="0" presId="urn:microsoft.com/office/officeart/2005/8/layout/orgChart1"/>
    <dgm:cxn modelId="{276400D8-5F7E-4E37-A43F-DD682153E59B}" type="presParOf" srcId="{5A9D3CED-F778-4D8F-9B6A-1BDF4FF19CA6}" destId="{4C309BE1-BC9E-44CA-9A70-5DD7F4024B32}" srcOrd="1" destOrd="0" presId="urn:microsoft.com/office/officeart/2005/8/layout/orgChart1"/>
    <dgm:cxn modelId="{68A36663-0373-430A-BBB9-ACF9004EA4A3}" type="presParOf" srcId="{5A9D3CED-F778-4D8F-9B6A-1BDF4FF19CA6}" destId="{16AE7739-8737-4051-9F7A-6637DAD5272C}" srcOrd="2" destOrd="0" presId="urn:microsoft.com/office/officeart/2005/8/layout/orgChart1"/>
    <dgm:cxn modelId="{42E0585A-ACEF-44BB-BD43-74AD85341701}" type="presParOf" srcId="{35360921-D811-4034-8019-5B5DFAE6FA8E}" destId="{5A9587E2-4654-49BE-935B-0B098A6ABB7B}" srcOrd="2" destOrd="0" presId="urn:microsoft.com/office/officeart/2005/8/layout/orgChart1"/>
    <dgm:cxn modelId="{8622D39B-326A-4BCF-8FAB-2453CF6E260F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 custT="1"/>
      <dgm:spPr/>
      <dgm:t>
        <a:bodyPr/>
        <a:lstStyle/>
        <a:p>
          <a:r>
            <a:rPr lang="ru-RU" sz="3200" b="1" dirty="0" smtClean="0"/>
            <a:t>?</a:t>
          </a:r>
          <a:endParaRPr lang="ru-RU" sz="3200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CC3B0E5D-815C-4BBF-AD0F-16FE3D3B851A}">
      <dgm:prSet custT="1"/>
      <dgm:spPr/>
      <dgm:t>
        <a:bodyPr/>
        <a:lstStyle/>
        <a:p>
          <a:r>
            <a:rPr lang="ru-RU" sz="3200" b="1" dirty="0" smtClean="0"/>
            <a:t>?</a:t>
          </a:r>
          <a:endParaRPr lang="ru-RU" sz="3200" b="1" dirty="0"/>
        </a:p>
      </dgm:t>
    </dgm:pt>
    <dgm:pt modelId="{AF9DCF03-4D56-4E7B-8CB5-8B78D1A13339}" type="parTrans" cxnId="{65C518E5-3CF1-4A1E-9715-C6FE3566A6C4}">
      <dgm:prSet/>
      <dgm:spPr/>
      <dgm:t>
        <a:bodyPr/>
        <a:lstStyle/>
        <a:p>
          <a:endParaRPr lang="ru-RU"/>
        </a:p>
      </dgm:t>
    </dgm:pt>
    <dgm:pt modelId="{A087BEA6-5184-403E-9876-7D5FEE1FC641}" type="sibTrans" cxnId="{65C518E5-3CF1-4A1E-9715-C6FE3566A6C4}">
      <dgm:prSet/>
      <dgm:spPr/>
      <dgm:t>
        <a:bodyPr/>
        <a:lstStyle/>
        <a:p>
          <a:endParaRPr lang="ru-RU"/>
        </a:p>
      </dgm:t>
    </dgm:pt>
    <dgm:pt modelId="{7BC483AB-9BD8-4C7C-9B4F-822E9AB2324C}">
      <dgm:prSet custT="1"/>
      <dgm:spPr/>
      <dgm:t>
        <a:bodyPr/>
        <a:lstStyle/>
        <a:p>
          <a:r>
            <a:rPr lang="ru-RU" sz="3200" b="1" dirty="0" smtClean="0"/>
            <a:t>Человеческий</a:t>
          </a:r>
          <a:endParaRPr lang="ru-RU" sz="3200" b="1" dirty="0"/>
        </a:p>
      </dgm:t>
    </dgm:pt>
    <dgm:pt modelId="{4B2D0DB1-86AD-48F2-9C3A-7118CA6414CA}" type="parTrans" cxnId="{0BE7E4EA-D698-458E-828E-119034A1E5A8}">
      <dgm:prSet/>
      <dgm:spPr/>
      <dgm:t>
        <a:bodyPr/>
        <a:lstStyle/>
        <a:p>
          <a:endParaRPr lang="ru-RU"/>
        </a:p>
      </dgm:t>
    </dgm:pt>
    <dgm:pt modelId="{0A4ED3CF-D62A-4241-A868-B2747084F5F0}" type="sibTrans" cxnId="{0BE7E4EA-D698-458E-828E-119034A1E5A8}">
      <dgm:prSet/>
      <dgm:spPr/>
      <dgm:t>
        <a:bodyPr/>
        <a:lstStyle/>
        <a:p>
          <a:endParaRPr lang="ru-RU"/>
        </a:p>
      </dgm:t>
    </dgm:pt>
    <dgm:pt modelId="{A22FC7AC-51B0-45D4-B754-FFB23E2937F7}">
      <dgm:prSet custT="1"/>
      <dgm:spPr>
        <a:solidFill>
          <a:srgbClr val="00B050"/>
        </a:solidFill>
      </dgm:spPr>
      <dgm:t>
        <a:bodyPr/>
        <a:lstStyle/>
        <a:p>
          <a:r>
            <a:rPr lang="ru-RU" sz="3200" b="1" dirty="0" smtClean="0"/>
            <a:t>Основной</a:t>
          </a:r>
          <a:endParaRPr lang="ru-RU" sz="3200" b="1" dirty="0"/>
        </a:p>
      </dgm:t>
    </dgm:pt>
    <dgm:pt modelId="{A30E30A0-5C74-42C6-9FF9-A846E810979B}" type="parTrans" cxnId="{40496212-6F1E-46FE-A0D5-03D72081ED68}">
      <dgm:prSet/>
      <dgm:spPr/>
      <dgm:t>
        <a:bodyPr/>
        <a:lstStyle/>
        <a:p>
          <a:endParaRPr lang="ru-RU"/>
        </a:p>
      </dgm:t>
    </dgm:pt>
    <dgm:pt modelId="{0BC2220F-D524-42FD-B9D8-1BC748C456DF}" type="sibTrans" cxnId="{40496212-6F1E-46FE-A0D5-03D72081ED68}">
      <dgm:prSet/>
      <dgm:spPr/>
      <dgm:t>
        <a:bodyPr/>
        <a:lstStyle/>
        <a:p>
          <a:endParaRPr lang="ru-RU"/>
        </a:p>
      </dgm:t>
    </dgm:pt>
    <dgm:pt modelId="{B2A9E955-2CA5-4DDC-B9D9-9A57C88CBC16}">
      <dgm:prSet custT="1"/>
      <dgm:spPr>
        <a:solidFill>
          <a:srgbClr val="00B050"/>
        </a:solidFill>
      </dgm:spPr>
      <dgm:t>
        <a:bodyPr/>
        <a:lstStyle/>
        <a:p>
          <a:r>
            <a:rPr lang="ru-RU" sz="3200" b="1" dirty="0" smtClean="0"/>
            <a:t>?</a:t>
          </a:r>
          <a:endParaRPr lang="ru-RU" sz="3200" b="1" dirty="0"/>
        </a:p>
      </dgm:t>
    </dgm:pt>
    <dgm:pt modelId="{97AB2CCC-FE17-4993-A45A-08355B3875EB}" type="parTrans" cxnId="{37961F5E-FD62-4228-A0D8-8906EB7B4681}">
      <dgm:prSet/>
      <dgm:spPr/>
      <dgm:t>
        <a:bodyPr/>
        <a:lstStyle/>
        <a:p>
          <a:endParaRPr lang="ru-RU"/>
        </a:p>
      </dgm:t>
    </dgm:pt>
    <dgm:pt modelId="{20A192BD-38CD-4374-96FE-8952A779CA3B}" type="sibTrans" cxnId="{37961F5E-FD62-4228-A0D8-8906EB7B4681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/>
      <dgm:t>
        <a:bodyPr/>
        <a:lstStyle/>
        <a:p>
          <a:r>
            <a:rPr lang="ru-RU" sz="3200" b="1" dirty="0" smtClean="0"/>
            <a:t>Финансовый</a:t>
          </a:r>
          <a:endParaRPr lang="ru-RU" sz="3200" b="1" dirty="0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202581" custScaleY="73063" custLinFactNeighborX="-3770" custLinFactNeighborY="-249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60532D88-F695-48B1-93F8-DAACBB8622FD}" type="pres">
      <dgm:prSet presAssocID="{AF9DCF03-4D56-4E7B-8CB5-8B78D1A13339}" presName="Name37" presStyleLbl="parChTrans1D2" presStyleIdx="0" presStyleCnt="3"/>
      <dgm:spPr/>
      <dgm:t>
        <a:bodyPr/>
        <a:lstStyle/>
        <a:p>
          <a:endParaRPr lang="ru-RU"/>
        </a:p>
      </dgm:t>
    </dgm:pt>
    <dgm:pt modelId="{843040BE-B4A0-4BD5-AAEB-F27F23BE11EE}" type="pres">
      <dgm:prSet presAssocID="{CC3B0E5D-815C-4BBF-AD0F-16FE3D3B851A}" presName="hierRoot2" presStyleCnt="0">
        <dgm:presLayoutVars>
          <dgm:hierBranch val="init"/>
        </dgm:presLayoutVars>
      </dgm:prSet>
      <dgm:spPr/>
    </dgm:pt>
    <dgm:pt modelId="{6A7991DF-2CD5-4B0B-BADB-4BC1E36778F2}" type="pres">
      <dgm:prSet presAssocID="{CC3B0E5D-815C-4BBF-AD0F-16FE3D3B851A}" presName="rootComposite" presStyleCnt="0"/>
      <dgm:spPr/>
    </dgm:pt>
    <dgm:pt modelId="{2892E2C9-0B59-44B5-8595-C69C1E9EBBA6}" type="pres">
      <dgm:prSet presAssocID="{CC3B0E5D-815C-4BBF-AD0F-16FE3D3B851A}" presName="rootText" presStyleLbl="node2" presStyleIdx="0" presStyleCnt="3" custScaleY="876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A2F735-7C6C-472F-A77C-E9BA1670BA16}" type="pres">
      <dgm:prSet presAssocID="{CC3B0E5D-815C-4BBF-AD0F-16FE3D3B851A}" presName="rootConnector" presStyleLbl="node2" presStyleIdx="0" presStyleCnt="3"/>
      <dgm:spPr/>
      <dgm:t>
        <a:bodyPr/>
        <a:lstStyle/>
        <a:p>
          <a:endParaRPr lang="ru-RU"/>
        </a:p>
      </dgm:t>
    </dgm:pt>
    <dgm:pt modelId="{5F3BD82A-BC3E-4C56-AFB0-E6A658189BCF}" type="pres">
      <dgm:prSet presAssocID="{CC3B0E5D-815C-4BBF-AD0F-16FE3D3B851A}" presName="hierChild4" presStyleCnt="0"/>
      <dgm:spPr/>
    </dgm:pt>
    <dgm:pt modelId="{607FF4F1-B0E9-4FC3-9F24-6AC56280508D}" type="pres">
      <dgm:prSet presAssocID="{A30E30A0-5C74-42C6-9FF9-A846E810979B}" presName="Name37" presStyleLbl="parChTrans1D3" presStyleIdx="0" presStyleCnt="2"/>
      <dgm:spPr/>
      <dgm:t>
        <a:bodyPr/>
        <a:lstStyle/>
        <a:p>
          <a:endParaRPr lang="ru-RU"/>
        </a:p>
      </dgm:t>
    </dgm:pt>
    <dgm:pt modelId="{C2DEAFE4-2FDF-4BF6-B0C9-C2EB9EC9EBAC}" type="pres">
      <dgm:prSet presAssocID="{A22FC7AC-51B0-45D4-B754-FFB23E2937F7}" presName="hierRoot2" presStyleCnt="0">
        <dgm:presLayoutVars>
          <dgm:hierBranch val="init"/>
        </dgm:presLayoutVars>
      </dgm:prSet>
      <dgm:spPr/>
    </dgm:pt>
    <dgm:pt modelId="{A28F39B9-3E94-4865-96D2-43C5A5B2C8C0}" type="pres">
      <dgm:prSet presAssocID="{A22FC7AC-51B0-45D4-B754-FFB23E2937F7}" presName="rootComposite" presStyleCnt="0"/>
      <dgm:spPr/>
    </dgm:pt>
    <dgm:pt modelId="{EB8CF893-4DA1-4F79-AF33-908FFAEC159E}" type="pres">
      <dgm:prSet presAssocID="{A22FC7AC-51B0-45D4-B754-FFB23E2937F7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A9201E-87E1-4633-AE0C-49814835F8F8}" type="pres">
      <dgm:prSet presAssocID="{A22FC7AC-51B0-45D4-B754-FFB23E2937F7}" presName="rootConnector" presStyleLbl="node3" presStyleIdx="0" presStyleCnt="2"/>
      <dgm:spPr/>
      <dgm:t>
        <a:bodyPr/>
        <a:lstStyle/>
        <a:p>
          <a:endParaRPr lang="ru-RU"/>
        </a:p>
      </dgm:t>
    </dgm:pt>
    <dgm:pt modelId="{526A438B-626C-4616-9602-A7786A9347ED}" type="pres">
      <dgm:prSet presAssocID="{A22FC7AC-51B0-45D4-B754-FFB23E2937F7}" presName="hierChild4" presStyleCnt="0"/>
      <dgm:spPr/>
    </dgm:pt>
    <dgm:pt modelId="{F0929AC6-E637-4223-AF11-9AD987669036}" type="pres">
      <dgm:prSet presAssocID="{A22FC7AC-51B0-45D4-B754-FFB23E2937F7}" presName="hierChild5" presStyleCnt="0"/>
      <dgm:spPr/>
    </dgm:pt>
    <dgm:pt modelId="{8533985D-656C-460F-9623-B9CCB9AAC264}" type="pres">
      <dgm:prSet presAssocID="{97AB2CCC-FE17-4993-A45A-08355B3875EB}" presName="Name37" presStyleLbl="parChTrans1D3" presStyleIdx="1" presStyleCnt="2"/>
      <dgm:spPr/>
      <dgm:t>
        <a:bodyPr/>
        <a:lstStyle/>
        <a:p>
          <a:endParaRPr lang="ru-RU"/>
        </a:p>
      </dgm:t>
    </dgm:pt>
    <dgm:pt modelId="{7169E0A8-049D-4B59-BA81-2AC2DF873893}" type="pres">
      <dgm:prSet presAssocID="{B2A9E955-2CA5-4DDC-B9D9-9A57C88CBC16}" presName="hierRoot2" presStyleCnt="0">
        <dgm:presLayoutVars>
          <dgm:hierBranch val="init"/>
        </dgm:presLayoutVars>
      </dgm:prSet>
      <dgm:spPr/>
    </dgm:pt>
    <dgm:pt modelId="{6EC30AB0-A920-4E34-8C6C-A973CF244DF3}" type="pres">
      <dgm:prSet presAssocID="{B2A9E955-2CA5-4DDC-B9D9-9A57C88CBC16}" presName="rootComposite" presStyleCnt="0"/>
      <dgm:spPr/>
    </dgm:pt>
    <dgm:pt modelId="{0D3D0217-A385-4410-AFC1-EBE85CA6D494}" type="pres">
      <dgm:prSet presAssocID="{B2A9E955-2CA5-4DDC-B9D9-9A57C88CBC16}" presName="rootText" presStyleLbl="node3" presStyleIdx="1" presStyleCnt="2" custLinFactNeighborX="1269" custLinFactNeighborY="68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73264B-18BF-46D9-BB07-CBDC958D713F}" type="pres">
      <dgm:prSet presAssocID="{B2A9E955-2CA5-4DDC-B9D9-9A57C88CBC16}" presName="rootConnector" presStyleLbl="node3" presStyleIdx="1" presStyleCnt="2"/>
      <dgm:spPr/>
      <dgm:t>
        <a:bodyPr/>
        <a:lstStyle/>
        <a:p>
          <a:endParaRPr lang="ru-RU"/>
        </a:p>
      </dgm:t>
    </dgm:pt>
    <dgm:pt modelId="{30FB221E-6268-43C1-8D31-C06767F03C50}" type="pres">
      <dgm:prSet presAssocID="{B2A9E955-2CA5-4DDC-B9D9-9A57C88CBC16}" presName="hierChild4" presStyleCnt="0"/>
      <dgm:spPr/>
    </dgm:pt>
    <dgm:pt modelId="{424A1406-6B39-429C-A567-CBA02CFA4CED}" type="pres">
      <dgm:prSet presAssocID="{B2A9E955-2CA5-4DDC-B9D9-9A57C88CBC16}" presName="hierChild5" presStyleCnt="0"/>
      <dgm:spPr/>
    </dgm:pt>
    <dgm:pt modelId="{5A9E15B7-413C-4470-9D23-9C361EB0EC4E}" type="pres">
      <dgm:prSet presAssocID="{CC3B0E5D-815C-4BBF-AD0F-16FE3D3B851A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3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3" custScaleX="107488" custScaleY="873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3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4C87CDCB-1EB5-41D6-BE4A-9031A5372703}" type="pres">
      <dgm:prSet presAssocID="{4B2D0DB1-86AD-48F2-9C3A-7118CA6414CA}" presName="Name37" presStyleLbl="parChTrans1D2" presStyleIdx="2" presStyleCnt="3"/>
      <dgm:spPr/>
      <dgm:t>
        <a:bodyPr/>
        <a:lstStyle/>
        <a:p>
          <a:endParaRPr lang="ru-RU"/>
        </a:p>
      </dgm:t>
    </dgm:pt>
    <dgm:pt modelId="{CA7395EF-8D8C-48C4-9A06-24ED97269F02}" type="pres">
      <dgm:prSet presAssocID="{7BC483AB-9BD8-4C7C-9B4F-822E9AB2324C}" presName="hierRoot2" presStyleCnt="0">
        <dgm:presLayoutVars>
          <dgm:hierBranch val="init"/>
        </dgm:presLayoutVars>
      </dgm:prSet>
      <dgm:spPr/>
    </dgm:pt>
    <dgm:pt modelId="{DA5FE693-7A1E-41E3-B3B6-571050126CFE}" type="pres">
      <dgm:prSet presAssocID="{7BC483AB-9BD8-4C7C-9B4F-822E9AB2324C}" presName="rootComposite" presStyleCnt="0"/>
      <dgm:spPr/>
    </dgm:pt>
    <dgm:pt modelId="{0BFE3D95-3F34-43B8-A5C1-2490BBA66E04}" type="pres">
      <dgm:prSet presAssocID="{7BC483AB-9BD8-4C7C-9B4F-822E9AB2324C}" presName="rootText" presStyleLbl="node2" presStyleIdx="2" presStyleCnt="3" custScaleX="1208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8D2017-88B0-4BFD-8E2F-1C7530EDEC97}" type="pres">
      <dgm:prSet presAssocID="{7BC483AB-9BD8-4C7C-9B4F-822E9AB2324C}" presName="rootConnector" presStyleLbl="node2" presStyleIdx="2" presStyleCnt="3"/>
      <dgm:spPr/>
      <dgm:t>
        <a:bodyPr/>
        <a:lstStyle/>
        <a:p>
          <a:endParaRPr lang="ru-RU"/>
        </a:p>
      </dgm:t>
    </dgm:pt>
    <dgm:pt modelId="{56053336-A483-491E-B423-6D3283B4DC3D}" type="pres">
      <dgm:prSet presAssocID="{7BC483AB-9BD8-4C7C-9B4F-822E9AB2324C}" presName="hierChild4" presStyleCnt="0"/>
      <dgm:spPr/>
    </dgm:pt>
    <dgm:pt modelId="{3BE7A84E-AAEE-4F20-BBA9-613EF0C71987}" type="pres">
      <dgm:prSet presAssocID="{7BC483AB-9BD8-4C7C-9B4F-822E9AB2324C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A0DC5B0E-E514-43C1-9864-470B1DC28CE5}" type="presOf" srcId="{B2A9E955-2CA5-4DDC-B9D9-9A57C88CBC16}" destId="{EF73264B-18BF-46D9-BB07-CBDC958D713F}" srcOrd="1" destOrd="0" presId="urn:microsoft.com/office/officeart/2005/8/layout/orgChart1"/>
    <dgm:cxn modelId="{A7C9D683-5FF4-4D1B-BB7D-6930311D593B}" type="presOf" srcId="{B3435A5C-0B79-4E9F-8180-DBCC7E6B64DC}" destId="{9C814680-121F-4176-B5E6-4A8B1AA1E8E2}" srcOrd="1" destOrd="0" presId="urn:microsoft.com/office/officeart/2005/8/layout/orgChart1"/>
    <dgm:cxn modelId="{40496212-6F1E-46FE-A0D5-03D72081ED68}" srcId="{CC3B0E5D-815C-4BBF-AD0F-16FE3D3B851A}" destId="{A22FC7AC-51B0-45D4-B754-FFB23E2937F7}" srcOrd="0" destOrd="0" parTransId="{A30E30A0-5C74-42C6-9FF9-A846E810979B}" sibTransId="{0BC2220F-D524-42FD-B9D8-1BC748C456DF}"/>
    <dgm:cxn modelId="{64BC7DCF-03A9-4A92-8A09-10394621DDC8}" type="presOf" srcId="{97AB2CCC-FE17-4993-A45A-08355B3875EB}" destId="{8533985D-656C-460F-9623-B9CCB9AAC264}" srcOrd="0" destOrd="0" presId="urn:microsoft.com/office/officeart/2005/8/layout/orgChart1"/>
    <dgm:cxn modelId="{481094AD-1ED0-4E91-A201-1B1E3498A408}" type="presOf" srcId="{7BC483AB-9BD8-4C7C-9B4F-822E9AB2324C}" destId="{128D2017-88B0-4BFD-8E2F-1C7530EDEC97}" srcOrd="1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4EB25249-BBDF-479F-A6E2-791206667C3D}" type="presOf" srcId="{AF9DCF03-4D56-4E7B-8CB5-8B78D1A13339}" destId="{60532D88-F695-48B1-93F8-DAACBB8622FD}" srcOrd="0" destOrd="0" presId="urn:microsoft.com/office/officeart/2005/8/layout/orgChart1"/>
    <dgm:cxn modelId="{6DC7EE4D-5536-4BB9-A10D-3C94E1C3D9C4}" type="presOf" srcId="{B2A9E955-2CA5-4DDC-B9D9-9A57C88CBC16}" destId="{0D3D0217-A385-4410-AFC1-EBE85CA6D494}" srcOrd="0" destOrd="0" presId="urn:microsoft.com/office/officeart/2005/8/layout/orgChart1"/>
    <dgm:cxn modelId="{CFE77E0A-016F-4B70-93BF-B7B11D361AF9}" type="presOf" srcId="{B3435A5C-0B79-4E9F-8180-DBCC7E6B64DC}" destId="{D1EE8BB8-9B49-430E-BCA3-482F425A11E6}" srcOrd="0" destOrd="0" presId="urn:microsoft.com/office/officeart/2005/8/layout/orgChart1"/>
    <dgm:cxn modelId="{37961F5E-FD62-4228-A0D8-8906EB7B4681}" srcId="{CC3B0E5D-815C-4BBF-AD0F-16FE3D3B851A}" destId="{B2A9E955-2CA5-4DDC-B9D9-9A57C88CBC16}" srcOrd="1" destOrd="0" parTransId="{97AB2CCC-FE17-4993-A45A-08355B3875EB}" sibTransId="{20A192BD-38CD-4374-96FE-8952A779CA3B}"/>
    <dgm:cxn modelId="{84FC7DAD-45EA-4DD5-AA5E-273ABD7072FB}" type="presOf" srcId="{4B2D0DB1-86AD-48F2-9C3A-7118CA6414CA}" destId="{4C87CDCB-1EB5-41D6-BE4A-9031A5372703}" srcOrd="0" destOrd="0" presId="urn:microsoft.com/office/officeart/2005/8/layout/orgChart1"/>
    <dgm:cxn modelId="{0BE7E4EA-D698-458E-828E-119034A1E5A8}" srcId="{B3435A5C-0B79-4E9F-8180-DBCC7E6B64DC}" destId="{7BC483AB-9BD8-4C7C-9B4F-822E9AB2324C}" srcOrd="2" destOrd="0" parTransId="{4B2D0DB1-86AD-48F2-9C3A-7118CA6414CA}" sibTransId="{0A4ED3CF-D62A-4241-A868-B2747084F5F0}"/>
    <dgm:cxn modelId="{40D43D6A-2EF3-4E8D-A69A-8FBBD58B6708}" type="presOf" srcId="{6F6B10C9-65CA-4828-90A1-37F57DB61D59}" destId="{9CFBE578-DD8E-48E7-B675-62C492642645}" srcOrd="0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AAA59850-4118-4D4A-91F8-802D024DD4B0}" type="presOf" srcId="{A22FC7AC-51B0-45D4-B754-FFB23E2937F7}" destId="{EB8CF893-4DA1-4F79-AF33-908FFAEC159E}" srcOrd="0" destOrd="0" presId="urn:microsoft.com/office/officeart/2005/8/layout/orgChart1"/>
    <dgm:cxn modelId="{FDF164A0-A8FD-43BE-A844-8553A24CEA19}" type="presOf" srcId="{A22FC7AC-51B0-45D4-B754-FFB23E2937F7}" destId="{85A9201E-87E1-4633-AE0C-49814835F8F8}" srcOrd="1" destOrd="0" presId="urn:microsoft.com/office/officeart/2005/8/layout/orgChart1"/>
    <dgm:cxn modelId="{37197A37-345A-4C58-9FD5-5709D80C2133}" type="presOf" srcId="{6F6B10C9-65CA-4828-90A1-37F57DB61D59}" destId="{A97C0BF0-75ED-40D2-A100-5B9A250C6E36}" srcOrd="1" destOrd="0" presId="urn:microsoft.com/office/officeart/2005/8/layout/orgChart1"/>
    <dgm:cxn modelId="{F88E3462-937F-452C-9EA4-BBCA19ABE800}" type="presOf" srcId="{7BC483AB-9BD8-4C7C-9B4F-822E9AB2324C}" destId="{0BFE3D95-3F34-43B8-A5C1-2490BBA66E04}" srcOrd="0" destOrd="0" presId="urn:microsoft.com/office/officeart/2005/8/layout/orgChart1"/>
    <dgm:cxn modelId="{6232E6B4-FD72-4F63-8E96-5FCB2C5E180E}" type="presOf" srcId="{A30E30A0-5C74-42C6-9FF9-A846E810979B}" destId="{607FF4F1-B0E9-4FC3-9F24-6AC56280508D}" srcOrd="0" destOrd="0" presId="urn:microsoft.com/office/officeart/2005/8/layout/orgChart1"/>
    <dgm:cxn modelId="{ECC785B1-B5DC-462A-A324-1BC941C08E8A}" type="presOf" srcId="{CC3B0E5D-815C-4BBF-AD0F-16FE3D3B851A}" destId="{2892E2C9-0B59-44B5-8595-C69C1E9EBBA6}" srcOrd="0" destOrd="0" presId="urn:microsoft.com/office/officeart/2005/8/layout/orgChart1"/>
    <dgm:cxn modelId="{7D7ADF92-5D62-416E-84AF-FC25041E530D}" type="presOf" srcId="{CC3B0E5D-815C-4BBF-AD0F-16FE3D3B851A}" destId="{7AA2F735-7C6C-472F-A77C-E9BA1670BA16}" srcOrd="1" destOrd="0" presId="urn:microsoft.com/office/officeart/2005/8/layout/orgChart1"/>
    <dgm:cxn modelId="{BE2EF489-795B-4D54-941E-F90B90C9A8BA}" type="presOf" srcId="{AA404E0A-A352-40C9-A30E-F5C57393417A}" destId="{3E08AFD2-9320-4D7E-87D1-D2E74C53BDD4}" srcOrd="0" destOrd="0" presId="urn:microsoft.com/office/officeart/2005/8/layout/orgChart1"/>
    <dgm:cxn modelId="{6F438DCB-57B1-4CC8-A1D3-816708EDE5B8}" type="presOf" srcId="{CBA94E83-80AC-46D3-85B4-BF5B19AE9720}" destId="{579C7182-0B1D-4900-BEF2-8D12FC8D4D12}" srcOrd="0" destOrd="0" presId="urn:microsoft.com/office/officeart/2005/8/layout/orgChart1"/>
    <dgm:cxn modelId="{65C518E5-3CF1-4A1E-9715-C6FE3566A6C4}" srcId="{B3435A5C-0B79-4E9F-8180-DBCC7E6B64DC}" destId="{CC3B0E5D-815C-4BBF-AD0F-16FE3D3B851A}" srcOrd="0" destOrd="0" parTransId="{AF9DCF03-4D56-4E7B-8CB5-8B78D1A13339}" sibTransId="{A087BEA6-5184-403E-9876-7D5FEE1FC641}"/>
    <dgm:cxn modelId="{99CA1160-CA56-4303-8264-7C10C4ED7238}" type="presParOf" srcId="{579C7182-0B1D-4900-BEF2-8D12FC8D4D12}" destId="{73BD3551-9573-4A51-B18A-A13C226A0299}" srcOrd="0" destOrd="0" presId="urn:microsoft.com/office/officeart/2005/8/layout/orgChart1"/>
    <dgm:cxn modelId="{CE251453-C03E-44AB-ADB6-B2116D1334B8}" type="presParOf" srcId="{73BD3551-9573-4A51-B18A-A13C226A0299}" destId="{01909518-E704-471F-9BB6-4802CE1D325F}" srcOrd="0" destOrd="0" presId="urn:microsoft.com/office/officeart/2005/8/layout/orgChart1"/>
    <dgm:cxn modelId="{C92FCD66-ED1C-4E77-A84E-72B33A91C90A}" type="presParOf" srcId="{01909518-E704-471F-9BB6-4802CE1D325F}" destId="{D1EE8BB8-9B49-430E-BCA3-482F425A11E6}" srcOrd="0" destOrd="0" presId="urn:microsoft.com/office/officeart/2005/8/layout/orgChart1"/>
    <dgm:cxn modelId="{B8B21C8D-AAA0-494D-9AE9-718E17AA9895}" type="presParOf" srcId="{01909518-E704-471F-9BB6-4802CE1D325F}" destId="{9C814680-121F-4176-B5E6-4A8B1AA1E8E2}" srcOrd="1" destOrd="0" presId="urn:microsoft.com/office/officeart/2005/8/layout/orgChart1"/>
    <dgm:cxn modelId="{CE5B8C60-BFD3-477C-9F60-16F51EFEA590}" type="presParOf" srcId="{73BD3551-9573-4A51-B18A-A13C226A0299}" destId="{40C1253F-DBB7-434F-A73B-CEEC416B14AE}" srcOrd="1" destOrd="0" presId="urn:microsoft.com/office/officeart/2005/8/layout/orgChart1"/>
    <dgm:cxn modelId="{61A611D9-D007-4FCD-8FBF-750517E6F2EB}" type="presParOf" srcId="{40C1253F-DBB7-434F-A73B-CEEC416B14AE}" destId="{60532D88-F695-48B1-93F8-DAACBB8622FD}" srcOrd="0" destOrd="0" presId="urn:microsoft.com/office/officeart/2005/8/layout/orgChart1"/>
    <dgm:cxn modelId="{81A68917-0F3D-42BC-83E0-B72150AE24A4}" type="presParOf" srcId="{40C1253F-DBB7-434F-A73B-CEEC416B14AE}" destId="{843040BE-B4A0-4BD5-AAEB-F27F23BE11EE}" srcOrd="1" destOrd="0" presId="urn:microsoft.com/office/officeart/2005/8/layout/orgChart1"/>
    <dgm:cxn modelId="{60953E93-E490-4DB4-B6CE-49B22CF446E6}" type="presParOf" srcId="{843040BE-B4A0-4BD5-AAEB-F27F23BE11EE}" destId="{6A7991DF-2CD5-4B0B-BADB-4BC1E36778F2}" srcOrd="0" destOrd="0" presId="urn:microsoft.com/office/officeart/2005/8/layout/orgChart1"/>
    <dgm:cxn modelId="{58DFE0C9-FC5F-48EE-887F-0AFD8C09A9D6}" type="presParOf" srcId="{6A7991DF-2CD5-4B0B-BADB-4BC1E36778F2}" destId="{2892E2C9-0B59-44B5-8595-C69C1E9EBBA6}" srcOrd="0" destOrd="0" presId="urn:microsoft.com/office/officeart/2005/8/layout/orgChart1"/>
    <dgm:cxn modelId="{10F6C897-61ED-462B-9AA5-2B2DC43936C5}" type="presParOf" srcId="{6A7991DF-2CD5-4B0B-BADB-4BC1E36778F2}" destId="{7AA2F735-7C6C-472F-A77C-E9BA1670BA16}" srcOrd="1" destOrd="0" presId="urn:microsoft.com/office/officeart/2005/8/layout/orgChart1"/>
    <dgm:cxn modelId="{F117B43C-1846-4F2A-BCF9-404E252AFC7D}" type="presParOf" srcId="{843040BE-B4A0-4BD5-AAEB-F27F23BE11EE}" destId="{5F3BD82A-BC3E-4C56-AFB0-E6A658189BCF}" srcOrd="1" destOrd="0" presId="urn:microsoft.com/office/officeart/2005/8/layout/orgChart1"/>
    <dgm:cxn modelId="{7DADE103-A928-4EA6-B6CE-65F33FCF116C}" type="presParOf" srcId="{5F3BD82A-BC3E-4C56-AFB0-E6A658189BCF}" destId="{607FF4F1-B0E9-4FC3-9F24-6AC56280508D}" srcOrd="0" destOrd="0" presId="urn:microsoft.com/office/officeart/2005/8/layout/orgChart1"/>
    <dgm:cxn modelId="{AA85FE6A-4D47-4114-B5A0-DE2A19B7AF1A}" type="presParOf" srcId="{5F3BD82A-BC3E-4C56-AFB0-E6A658189BCF}" destId="{C2DEAFE4-2FDF-4BF6-B0C9-C2EB9EC9EBAC}" srcOrd="1" destOrd="0" presId="urn:microsoft.com/office/officeart/2005/8/layout/orgChart1"/>
    <dgm:cxn modelId="{A4BD5F05-3875-43DC-B26C-8CE5B5E6A12D}" type="presParOf" srcId="{C2DEAFE4-2FDF-4BF6-B0C9-C2EB9EC9EBAC}" destId="{A28F39B9-3E94-4865-96D2-43C5A5B2C8C0}" srcOrd="0" destOrd="0" presId="urn:microsoft.com/office/officeart/2005/8/layout/orgChart1"/>
    <dgm:cxn modelId="{48DC17AB-053E-46AC-9E73-32F68F45F4F2}" type="presParOf" srcId="{A28F39B9-3E94-4865-96D2-43C5A5B2C8C0}" destId="{EB8CF893-4DA1-4F79-AF33-908FFAEC159E}" srcOrd="0" destOrd="0" presId="urn:microsoft.com/office/officeart/2005/8/layout/orgChart1"/>
    <dgm:cxn modelId="{AF5C4732-6B00-4A82-B9FC-8C5933F7DDEC}" type="presParOf" srcId="{A28F39B9-3E94-4865-96D2-43C5A5B2C8C0}" destId="{85A9201E-87E1-4633-AE0C-49814835F8F8}" srcOrd="1" destOrd="0" presId="urn:microsoft.com/office/officeart/2005/8/layout/orgChart1"/>
    <dgm:cxn modelId="{32A57FC6-E5B8-490B-BF51-1A611C4A48FE}" type="presParOf" srcId="{C2DEAFE4-2FDF-4BF6-B0C9-C2EB9EC9EBAC}" destId="{526A438B-626C-4616-9602-A7786A9347ED}" srcOrd="1" destOrd="0" presId="urn:microsoft.com/office/officeart/2005/8/layout/orgChart1"/>
    <dgm:cxn modelId="{C5395015-7990-441C-ACEB-A5837FDFFF77}" type="presParOf" srcId="{C2DEAFE4-2FDF-4BF6-B0C9-C2EB9EC9EBAC}" destId="{F0929AC6-E637-4223-AF11-9AD987669036}" srcOrd="2" destOrd="0" presId="urn:microsoft.com/office/officeart/2005/8/layout/orgChart1"/>
    <dgm:cxn modelId="{98A25837-5C3A-49F2-8D76-9E00BA308BBC}" type="presParOf" srcId="{5F3BD82A-BC3E-4C56-AFB0-E6A658189BCF}" destId="{8533985D-656C-460F-9623-B9CCB9AAC264}" srcOrd="2" destOrd="0" presId="urn:microsoft.com/office/officeart/2005/8/layout/orgChart1"/>
    <dgm:cxn modelId="{BA5B12D2-1933-49E4-876D-F2B3988725FC}" type="presParOf" srcId="{5F3BD82A-BC3E-4C56-AFB0-E6A658189BCF}" destId="{7169E0A8-049D-4B59-BA81-2AC2DF873893}" srcOrd="3" destOrd="0" presId="urn:microsoft.com/office/officeart/2005/8/layout/orgChart1"/>
    <dgm:cxn modelId="{3DC84C8E-F759-4FD9-8FF3-08EDA2B60369}" type="presParOf" srcId="{7169E0A8-049D-4B59-BA81-2AC2DF873893}" destId="{6EC30AB0-A920-4E34-8C6C-A973CF244DF3}" srcOrd="0" destOrd="0" presId="urn:microsoft.com/office/officeart/2005/8/layout/orgChart1"/>
    <dgm:cxn modelId="{55F5F52C-7C92-41CF-B3D9-CF92602AFCAF}" type="presParOf" srcId="{6EC30AB0-A920-4E34-8C6C-A973CF244DF3}" destId="{0D3D0217-A385-4410-AFC1-EBE85CA6D494}" srcOrd="0" destOrd="0" presId="urn:microsoft.com/office/officeart/2005/8/layout/orgChart1"/>
    <dgm:cxn modelId="{DE86026B-3639-48BE-843D-3CBE0D19B0AD}" type="presParOf" srcId="{6EC30AB0-A920-4E34-8C6C-A973CF244DF3}" destId="{EF73264B-18BF-46D9-BB07-CBDC958D713F}" srcOrd="1" destOrd="0" presId="urn:microsoft.com/office/officeart/2005/8/layout/orgChart1"/>
    <dgm:cxn modelId="{BBF606EB-B591-4EF5-BA9F-26ADFE5F58AF}" type="presParOf" srcId="{7169E0A8-049D-4B59-BA81-2AC2DF873893}" destId="{30FB221E-6268-43C1-8D31-C06767F03C50}" srcOrd="1" destOrd="0" presId="urn:microsoft.com/office/officeart/2005/8/layout/orgChart1"/>
    <dgm:cxn modelId="{13467FB6-F5C8-4F2C-B469-267325FED427}" type="presParOf" srcId="{7169E0A8-049D-4B59-BA81-2AC2DF873893}" destId="{424A1406-6B39-429C-A567-CBA02CFA4CED}" srcOrd="2" destOrd="0" presId="urn:microsoft.com/office/officeart/2005/8/layout/orgChart1"/>
    <dgm:cxn modelId="{CD75DB26-474B-4AAF-8075-55095C7E3C02}" type="presParOf" srcId="{843040BE-B4A0-4BD5-AAEB-F27F23BE11EE}" destId="{5A9E15B7-413C-4470-9D23-9C361EB0EC4E}" srcOrd="2" destOrd="0" presId="urn:microsoft.com/office/officeart/2005/8/layout/orgChart1"/>
    <dgm:cxn modelId="{0A2DD5AE-9B82-45AC-AF9A-E21DB5C9FB0F}" type="presParOf" srcId="{40C1253F-DBB7-434F-A73B-CEEC416B14AE}" destId="{3E08AFD2-9320-4D7E-87D1-D2E74C53BDD4}" srcOrd="2" destOrd="0" presId="urn:microsoft.com/office/officeart/2005/8/layout/orgChart1"/>
    <dgm:cxn modelId="{267465FE-8ADE-4E5E-8A47-AB932C497D00}" type="presParOf" srcId="{40C1253F-DBB7-434F-A73B-CEEC416B14AE}" destId="{35360921-D811-4034-8019-5B5DFAE6FA8E}" srcOrd="3" destOrd="0" presId="urn:microsoft.com/office/officeart/2005/8/layout/orgChart1"/>
    <dgm:cxn modelId="{D93E296D-E7B2-4775-BEA0-6CBAC1A64C92}" type="presParOf" srcId="{35360921-D811-4034-8019-5B5DFAE6FA8E}" destId="{4D3834EF-4A89-418C-B5CB-4D1A51EBFE71}" srcOrd="0" destOrd="0" presId="urn:microsoft.com/office/officeart/2005/8/layout/orgChart1"/>
    <dgm:cxn modelId="{33054BF7-2A46-4292-9555-4CE8C8D2BA28}" type="presParOf" srcId="{4D3834EF-4A89-418C-B5CB-4D1A51EBFE71}" destId="{9CFBE578-DD8E-48E7-B675-62C492642645}" srcOrd="0" destOrd="0" presId="urn:microsoft.com/office/officeart/2005/8/layout/orgChart1"/>
    <dgm:cxn modelId="{48864B58-1DDD-4B0B-9939-C88FD724A686}" type="presParOf" srcId="{4D3834EF-4A89-418C-B5CB-4D1A51EBFE71}" destId="{A97C0BF0-75ED-40D2-A100-5B9A250C6E36}" srcOrd="1" destOrd="0" presId="urn:microsoft.com/office/officeart/2005/8/layout/orgChart1"/>
    <dgm:cxn modelId="{60F7E8A8-8917-45D5-8BD2-26D62E6B800E}" type="presParOf" srcId="{35360921-D811-4034-8019-5B5DFAE6FA8E}" destId="{EA15BE2C-B0C2-42D0-8059-714E29BD3021}" srcOrd="1" destOrd="0" presId="urn:microsoft.com/office/officeart/2005/8/layout/orgChart1"/>
    <dgm:cxn modelId="{D350C4A5-826E-4DD5-919B-65E66BA75342}" type="presParOf" srcId="{35360921-D811-4034-8019-5B5DFAE6FA8E}" destId="{5A9587E2-4654-49BE-935B-0B098A6ABB7B}" srcOrd="2" destOrd="0" presId="urn:microsoft.com/office/officeart/2005/8/layout/orgChart1"/>
    <dgm:cxn modelId="{58802821-C265-4D78-BC46-D728F8C5075D}" type="presParOf" srcId="{40C1253F-DBB7-434F-A73B-CEEC416B14AE}" destId="{4C87CDCB-1EB5-41D6-BE4A-9031A5372703}" srcOrd="4" destOrd="0" presId="urn:microsoft.com/office/officeart/2005/8/layout/orgChart1"/>
    <dgm:cxn modelId="{FA40A7E8-64E1-4F81-A040-2736C7E71CFA}" type="presParOf" srcId="{40C1253F-DBB7-434F-A73B-CEEC416B14AE}" destId="{CA7395EF-8D8C-48C4-9A06-24ED97269F02}" srcOrd="5" destOrd="0" presId="urn:microsoft.com/office/officeart/2005/8/layout/orgChart1"/>
    <dgm:cxn modelId="{BE86DD5C-580A-493F-B0F4-75ED91A50EF9}" type="presParOf" srcId="{CA7395EF-8D8C-48C4-9A06-24ED97269F02}" destId="{DA5FE693-7A1E-41E3-B3B6-571050126CFE}" srcOrd="0" destOrd="0" presId="urn:microsoft.com/office/officeart/2005/8/layout/orgChart1"/>
    <dgm:cxn modelId="{184F9C3B-AB34-44FA-A56D-0923981A5CBA}" type="presParOf" srcId="{DA5FE693-7A1E-41E3-B3B6-571050126CFE}" destId="{0BFE3D95-3F34-43B8-A5C1-2490BBA66E04}" srcOrd="0" destOrd="0" presId="urn:microsoft.com/office/officeart/2005/8/layout/orgChart1"/>
    <dgm:cxn modelId="{9B5C24CC-7E55-46F1-A2D2-481A92F4DD2B}" type="presParOf" srcId="{DA5FE693-7A1E-41E3-B3B6-571050126CFE}" destId="{128D2017-88B0-4BFD-8E2F-1C7530EDEC97}" srcOrd="1" destOrd="0" presId="urn:microsoft.com/office/officeart/2005/8/layout/orgChart1"/>
    <dgm:cxn modelId="{E8D426EC-F451-4C2E-9860-8FB6DE3B95D3}" type="presParOf" srcId="{CA7395EF-8D8C-48C4-9A06-24ED97269F02}" destId="{56053336-A483-491E-B423-6D3283B4DC3D}" srcOrd="1" destOrd="0" presId="urn:microsoft.com/office/officeart/2005/8/layout/orgChart1"/>
    <dgm:cxn modelId="{D98509EA-BAC9-4C83-BA7F-C6CD0D54438B}" type="presParOf" srcId="{CA7395EF-8D8C-48C4-9A06-24ED97269F02}" destId="{3BE7A84E-AAEE-4F20-BBA9-613EF0C71987}" srcOrd="2" destOrd="0" presId="urn:microsoft.com/office/officeart/2005/8/layout/orgChart1"/>
    <dgm:cxn modelId="{A16DCD8E-E5CF-4DD3-B6C8-640DCECDD00D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 custT="1"/>
      <dgm:spPr/>
      <dgm:t>
        <a:bodyPr/>
        <a:lstStyle/>
        <a:p>
          <a:r>
            <a:rPr lang="ru-RU" sz="3200" b="1" dirty="0" smtClean="0"/>
            <a:t>КАПИТАЛ</a:t>
          </a:r>
          <a:endParaRPr lang="ru-RU" sz="3200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CC3B0E5D-815C-4BBF-AD0F-16FE3D3B851A}">
      <dgm:prSet custT="1"/>
      <dgm:spPr/>
      <dgm:t>
        <a:bodyPr/>
        <a:lstStyle/>
        <a:p>
          <a:r>
            <a:rPr lang="ru-RU" sz="3200" b="1" dirty="0" smtClean="0"/>
            <a:t>Физический</a:t>
          </a:r>
          <a:endParaRPr lang="ru-RU" sz="3200" b="1" dirty="0"/>
        </a:p>
      </dgm:t>
    </dgm:pt>
    <dgm:pt modelId="{AF9DCF03-4D56-4E7B-8CB5-8B78D1A13339}" type="parTrans" cxnId="{65C518E5-3CF1-4A1E-9715-C6FE3566A6C4}">
      <dgm:prSet/>
      <dgm:spPr/>
      <dgm:t>
        <a:bodyPr/>
        <a:lstStyle/>
        <a:p>
          <a:endParaRPr lang="ru-RU"/>
        </a:p>
      </dgm:t>
    </dgm:pt>
    <dgm:pt modelId="{A087BEA6-5184-403E-9876-7D5FEE1FC641}" type="sibTrans" cxnId="{65C518E5-3CF1-4A1E-9715-C6FE3566A6C4}">
      <dgm:prSet/>
      <dgm:spPr/>
      <dgm:t>
        <a:bodyPr/>
        <a:lstStyle/>
        <a:p>
          <a:endParaRPr lang="ru-RU"/>
        </a:p>
      </dgm:t>
    </dgm:pt>
    <dgm:pt modelId="{7BC483AB-9BD8-4C7C-9B4F-822E9AB2324C}">
      <dgm:prSet custT="1"/>
      <dgm:spPr/>
      <dgm:t>
        <a:bodyPr/>
        <a:lstStyle/>
        <a:p>
          <a:r>
            <a:rPr lang="ru-RU" sz="3200" b="1" dirty="0" smtClean="0"/>
            <a:t>Человеческий</a:t>
          </a:r>
          <a:endParaRPr lang="ru-RU" sz="3200" b="1" dirty="0"/>
        </a:p>
      </dgm:t>
    </dgm:pt>
    <dgm:pt modelId="{4B2D0DB1-86AD-48F2-9C3A-7118CA6414CA}" type="parTrans" cxnId="{0BE7E4EA-D698-458E-828E-119034A1E5A8}">
      <dgm:prSet/>
      <dgm:spPr/>
      <dgm:t>
        <a:bodyPr/>
        <a:lstStyle/>
        <a:p>
          <a:endParaRPr lang="ru-RU"/>
        </a:p>
      </dgm:t>
    </dgm:pt>
    <dgm:pt modelId="{0A4ED3CF-D62A-4241-A868-B2747084F5F0}" type="sibTrans" cxnId="{0BE7E4EA-D698-458E-828E-119034A1E5A8}">
      <dgm:prSet/>
      <dgm:spPr/>
      <dgm:t>
        <a:bodyPr/>
        <a:lstStyle/>
        <a:p>
          <a:endParaRPr lang="ru-RU"/>
        </a:p>
      </dgm:t>
    </dgm:pt>
    <dgm:pt modelId="{A22FC7AC-51B0-45D4-B754-FFB23E2937F7}">
      <dgm:prSet custT="1"/>
      <dgm:spPr>
        <a:solidFill>
          <a:srgbClr val="00B050"/>
        </a:solidFill>
      </dgm:spPr>
      <dgm:t>
        <a:bodyPr/>
        <a:lstStyle/>
        <a:p>
          <a:r>
            <a:rPr lang="ru-RU" sz="3200" b="1" dirty="0" smtClean="0"/>
            <a:t>Основной</a:t>
          </a:r>
          <a:endParaRPr lang="ru-RU" sz="3200" b="1" dirty="0"/>
        </a:p>
      </dgm:t>
    </dgm:pt>
    <dgm:pt modelId="{A30E30A0-5C74-42C6-9FF9-A846E810979B}" type="parTrans" cxnId="{40496212-6F1E-46FE-A0D5-03D72081ED68}">
      <dgm:prSet/>
      <dgm:spPr/>
      <dgm:t>
        <a:bodyPr/>
        <a:lstStyle/>
        <a:p>
          <a:endParaRPr lang="ru-RU"/>
        </a:p>
      </dgm:t>
    </dgm:pt>
    <dgm:pt modelId="{0BC2220F-D524-42FD-B9D8-1BC748C456DF}" type="sibTrans" cxnId="{40496212-6F1E-46FE-A0D5-03D72081ED68}">
      <dgm:prSet/>
      <dgm:spPr/>
      <dgm:t>
        <a:bodyPr/>
        <a:lstStyle/>
        <a:p>
          <a:endParaRPr lang="ru-RU"/>
        </a:p>
      </dgm:t>
    </dgm:pt>
    <dgm:pt modelId="{B2A9E955-2CA5-4DDC-B9D9-9A57C88CBC16}">
      <dgm:prSet custT="1"/>
      <dgm:spPr>
        <a:solidFill>
          <a:srgbClr val="00B050"/>
        </a:solidFill>
      </dgm:spPr>
      <dgm:t>
        <a:bodyPr/>
        <a:lstStyle/>
        <a:p>
          <a:r>
            <a:rPr lang="ru-RU" sz="3200" b="1" dirty="0" smtClean="0"/>
            <a:t>Оборотный</a:t>
          </a:r>
          <a:endParaRPr lang="ru-RU" sz="3200" b="1" dirty="0"/>
        </a:p>
      </dgm:t>
    </dgm:pt>
    <dgm:pt modelId="{97AB2CCC-FE17-4993-A45A-08355B3875EB}" type="parTrans" cxnId="{37961F5E-FD62-4228-A0D8-8906EB7B4681}">
      <dgm:prSet/>
      <dgm:spPr/>
      <dgm:t>
        <a:bodyPr/>
        <a:lstStyle/>
        <a:p>
          <a:endParaRPr lang="ru-RU"/>
        </a:p>
      </dgm:t>
    </dgm:pt>
    <dgm:pt modelId="{20A192BD-38CD-4374-96FE-8952A779CA3B}" type="sibTrans" cxnId="{37961F5E-FD62-4228-A0D8-8906EB7B4681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/>
      <dgm:t>
        <a:bodyPr/>
        <a:lstStyle/>
        <a:p>
          <a:r>
            <a:rPr lang="ru-RU" sz="3200" b="1" dirty="0" smtClean="0"/>
            <a:t>Финансовый</a:t>
          </a:r>
          <a:endParaRPr lang="ru-RU" sz="3200" b="1" dirty="0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202581" custScaleY="73063" custLinFactNeighborX="-3770" custLinFactNeighborY="-249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60532D88-F695-48B1-93F8-DAACBB8622FD}" type="pres">
      <dgm:prSet presAssocID="{AF9DCF03-4D56-4E7B-8CB5-8B78D1A13339}" presName="Name37" presStyleLbl="parChTrans1D2" presStyleIdx="0" presStyleCnt="3"/>
      <dgm:spPr/>
      <dgm:t>
        <a:bodyPr/>
        <a:lstStyle/>
        <a:p>
          <a:endParaRPr lang="ru-RU"/>
        </a:p>
      </dgm:t>
    </dgm:pt>
    <dgm:pt modelId="{843040BE-B4A0-4BD5-AAEB-F27F23BE11EE}" type="pres">
      <dgm:prSet presAssocID="{CC3B0E5D-815C-4BBF-AD0F-16FE3D3B851A}" presName="hierRoot2" presStyleCnt="0">
        <dgm:presLayoutVars>
          <dgm:hierBranch val="init"/>
        </dgm:presLayoutVars>
      </dgm:prSet>
      <dgm:spPr/>
    </dgm:pt>
    <dgm:pt modelId="{6A7991DF-2CD5-4B0B-BADB-4BC1E36778F2}" type="pres">
      <dgm:prSet presAssocID="{CC3B0E5D-815C-4BBF-AD0F-16FE3D3B851A}" presName="rootComposite" presStyleCnt="0"/>
      <dgm:spPr/>
    </dgm:pt>
    <dgm:pt modelId="{2892E2C9-0B59-44B5-8595-C69C1E9EBBA6}" type="pres">
      <dgm:prSet presAssocID="{CC3B0E5D-815C-4BBF-AD0F-16FE3D3B851A}" presName="rootText" presStyleLbl="node2" presStyleIdx="0" presStyleCnt="3" custScaleX="126884" custScaleY="876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A2F735-7C6C-472F-A77C-E9BA1670BA16}" type="pres">
      <dgm:prSet presAssocID="{CC3B0E5D-815C-4BBF-AD0F-16FE3D3B851A}" presName="rootConnector" presStyleLbl="node2" presStyleIdx="0" presStyleCnt="3"/>
      <dgm:spPr/>
      <dgm:t>
        <a:bodyPr/>
        <a:lstStyle/>
        <a:p>
          <a:endParaRPr lang="ru-RU"/>
        </a:p>
      </dgm:t>
    </dgm:pt>
    <dgm:pt modelId="{5F3BD82A-BC3E-4C56-AFB0-E6A658189BCF}" type="pres">
      <dgm:prSet presAssocID="{CC3B0E5D-815C-4BBF-AD0F-16FE3D3B851A}" presName="hierChild4" presStyleCnt="0"/>
      <dgm:spPr/>
    </dgm:pt>
    <dgm:pt modelId="{607FF4F1-B0E9-4FC3-9F24-6AC56280508D}" type="pres">
      <dgm:prSet presAssocID="{A30E30A0-5C74-42C6-9FF9-A846E810979B}" presName="Name37" presStyleLbl="parChTrans1D3" presStyleIdx="0" presStyleCnt="2"/>
      <dgm:spPr/>
      <dgm:t>
        <a:bodyPr/>
        <a:lstStyle/>
        <a:p>
          <a:endParaRPr lang="ru-RU"/>
        </a:p>
      </dgm:t>
    </dgm:pt>
    <dgm:pt modelId="{C2DEAFE4-2FDF-4BF6-B0C9-C2EB9EC9EBAC}" type="pres">
      <dgm:prSet presAssocID="{A22FC7AC-51B0-45D4-B754-FFB23E2937F7}" presName="hierRoot2" presStyleCnt="0">
        <dgm:presLayoutVars>
          <dgm:hierBranch val="init"/>
        </dgm:presLayoutVars>
      </dgm:prSet>
      <dgm:spPr/>
    </dgm:pt>
    <dgm:pt modelId="{A28F39B9-3E94-4865-96D2-43C5A5B2C8C0}" type="pres">
      <dgm:prSet presAssocID="{A22FC7AC-51B0-45D4-B754-FFB23E2937F7}" presName="rootComposite" presStyleCnt="0"/>
      <dgm:spPr/>
    </dgm:pt>
    <dgm:pt modelId="{EB8CF893-4DA1-4F79-AF33-908FFAEC159E}" type="pres">
      <dgm:prSet presAssocID="{A22FC7AC-51B0-45D4-B754-FFB23E2937F7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A9201E-87E1-4633-AE0C-49814835F8F8}" type="pres">
      <dgm:prSet presAssocID="{A22FC7AC-51B0-45D4-B754-FFB23E2937F7}" presName="rootConnector" presStyleLbl="node3" presStyleIdx="0" presStyleCnt="2"/>
      <dgm:spPr/>
      <dgm:t>
        <a:bodyPr/>
        <a:lstStyle/>
        <a:p>
          <a:endParaRPr lang="ru-RU"/>
        </a:p>
      </dgm:t>
    </dgm:pt>
    <dgm:pt modelId="{526A438B-626C-4616-9602-A7786A9347ED}" type="pres">
      <dgm:prSet presAssocID="{A22FC7AC-51B0-45D4-B754-FFB23E2937F7}" presName="hierChild4" presStyleCnt="0"/>
      <dgm:spPr/>
    </dgm:pt>
    <dgm:pt modelId="{F0929AC6-E637-4223-AF11-9AD987669036}" type="pres">
      <dgm:prSet presAssocID="{A22FC7AC-51B0-45D4-B754-FFB23E2937F7}" presName="hierChild5" presStyleCnt="0"/>
      <dgm:spPr/>
    </dgm:pt>
    <dgm:pt modelId="{8533985D-656C-460F-9623-B9CCB9AAC264}" type="pres">
      <dgm:prSet presAssocID="{97AB2CCC-FE17-4993-A45A-08355B3875EB}" presName="Name37" presStyleLbl="parChTrans1D3" presStyleIdx="1" presStyleCnt="2"/>
      <dgm:spPr/>
      <dgm:t>
        <a:bodyPr/>
        <a:lstStyle/>
        <a:p>
          <a:endParaRPr lang="ru-RU"/>
        </a:p>
      </dgm:t>
    </dgm:pt>
    <dgm:pt modelId="{7169E0A8-049D-4B59-BA81-2AC2DF873893}" type="pres">
      <dgm:prSet presAssocID="{B2A9E955-2CA5-4DDC-B9D9-9A57C88CBC16}" presName="hierRoot2" presStyleCnt="0">
        <dgm:presLayoutVars>
          <dgm:hierBranch val="init"/>
        </dgm:presLayoutVars>
      </dgm:prSet>
      <dgm:spPr/>
    </dgm:pt>
    <dgm:pt modelId="{6EC30AB0-A920-4E34-8C6C-A973CF244DF3}" type="pres">
      <dgm:prSet presAssocID="{B2A9E955-2CA5-4DDC-B9D9-9A57C88CBC16}" presName="rootComposite" presStyleCnt="0"/>
      <dgm:spPr/>
    </dgm:pt>
    <dgm:pt modelId="{0D3D0217-A385-4410-AFC1-EBE85CA6D494}" type="pres">
      <dgm:prSet presAssocID="{B2A9E955-2CA5-4DDC-B9D9-9A57C88CBC16}" presName="rootText" presStyleLbl="node3" presStyleIdx="1" presStyleCnt="2" custScaleX="137954" custLinFactNeighborX="1269" custLinFactNeighborY="68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73264B-18BF-46D9-BB07-CBDC958D713F}" type="pres">
      <dgm:prSet presAssocID="{B2A9E955-2CA5-4DDC-B9D9-9A57C88CBC16}" presName="rootConnector" presStyleLbl="node3" presStyleIdx="1" presStyleCnt="2"/>
      <dgm:spPr/>
      <dgm:t>
        <a:bodyPr/>
        <a:lstStyle/>
        <a:p>
          <a:endParaRPr lang="ru-RU"/>
        </a:p>
      </dgm:t>
    </dgm:pt>
    <dgm:pt modelId="{30FB221E-6268-43C1-8D31-C06767F03C50}" type="pres">
      <dgm:prSet presAssocID="{B2A9E955-2CA5-4DDC-B9D9-9A57C88CBC16}" presName="hierChild4" presStyleCnt="0"/>
      <dgm:spPr/>
    </dgm:pt>
    <dgm:pt modelId="{424A1406-6B39-429C-A567-CBA02CFA4CED}" type="pres">
      <dgm:prSet presAssocID="{B2A9E955-2CA5-4DDC-B9D9-9A57C88CBC16}" presName="hierChild5" presStyleCnt="0"/>
      <dgm:spPr/>
    </dgm:pt>
    <dgm:pt modelId="{5A9E15B7-413C-4470-9D23-9C361EB0EC4E}" type="pres">
      <dgm:prSet presAssocID="{CC3B0E5D-815C-4BBF-AD0F-16FE3D3B851A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3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3" custScaleX="125040" custScaleY="686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3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4C87CDCB-1EB5-41D6-BE4A-9031A5372703}" type="pres">
      <dgm:prSet presAssocID="{4B2D0DB1-86AD-48F2-9C3A-7118CA6414CA}" presName="Name37" presStyleLbl="parChTrans1D2" presStyleIdx="2" presStyleCnt="3"/>
      <dgm:spPr/>
      <dgm:t>
        <a:bodyPr/>
        <a:lstStyle/>
        <a:p>
          <a:endParaRPr lang="ru-RU"/>
        </a:p>
      </dgm:t>
    </dgm:pt>
    <dgm:pt modelId="{CA7395EF-8D8C-48C4-9A06-24ED97269F02}" type="pres">
      <dgm:prSet presAssocID="{7BC483AB-9BD8-4C7C-9B4F-822E9AB2324C}" presName="hierRoot2" presStyleCnt="0">
        <dgm:presLayoutVars>
          <dgm:hierBranch val="init"/>
        </dgm:presLayoutVars>
      </dgm:prSet>
      <dgm:spPr/>
    </dgm:pt>
    <dgm:pt modelId="{DA5FE693-7A1E-41E3-B3B6-571050126CFE}" type="pres">
      <dgm:prSet presAssocID="{7BC483AB-9BD8-4C7C-9B4F-822E9AB2324C}" presName="rootComposite" presStyleCnt="0"/>
      <dgm:spPr/>
    </dgm:pt>
    <dgm:pt modelId="{0BFE3D95-3F34-43B8-A5C1-2490BBA66E04}" type="pres">
      <dgm:prSet presAssocID="{7BC483AB-9BD8-4C7C-9B4F-822E9AB2324C}" presName="rootText" presStyleLbl="node2" presStyleIdx="2" presStyleCnt="3" custScaleX="132445" custScaleY="508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8D2017-88B0-4BFD-8E2F-1C7530EDEC97}" type="pres">
      <dgm:prSet presAssocID="{7BC483AB-9BD8-4C7C-9B4F-822E9AB2324C}" presName="rootConnector" presStyleLbl="node2" presStyleIdx="2" presStyleCnt="3"/>
      <dgm:spPr/>
      <dgm:t>
        <a:bodyPr/>
        <a:lstStyle/>
        <a:p>
          <a:endParaRPr lang="ru-RU"/>
        </a:p>
      </dgm:t>
    </dgm:pt>
    <dgm:pt modelId="{56053336-A483-491E-B423-6D3283B4DC3D}" type="pres">
      <dgm:prSet presAssocID="{7BC483AB-9BD8-4C7C-9B4F-822E9AB2324C}" presName="hierChild4" presStyleCnt="0"/>
      <dgm:spPr/>
    </dgm:pt>
    <dgm:pt modelId="{3BE7A84E-AAEE-4F20-BBA9-613EF0C71987}" type="pres">
      <dgm:prSet presAssocID="{7BC483AB-9BD8-4C7C-9B4F-822E9AB2324C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FE7373DA-6895-4BED-A2A1-CED62249AFE9}" type="presOf" srcId="{B2A9E955-2CA5-4DDC-B9D9-9A57C88CBC16}" destId="{0D3D0217-A385-4410-AFC1-EBE85CA6D494}" srcOrd="0" destOrd="0" presId="urn:microsoft.com/office/officeart/2005/8/layout/orgChart1"/>
    <dgm:cxn modelId="{CE7D28A9-2CC1-4E60-AA27-E04C13DF8565}" type="presOf" srcId="{CC3B0E5D-815C-4BBF-AD0F-16FE3D3B851A}" destId="{7AA2F735-7C6C-472F-A77C-E9BA1670BA16}" srcOrd="1" destOrd="0" presId="urn:microsoft.com/office/officeart/2005/8/layout/orgChart1"/>
    <dgm:cxn modelId="{6231A1BD-3EB9-414A-A307-BF0D708F38BA}" type="presOf" srcId="{CBA94E83-80AC-46D3-85B4-BF5B19AE9720}" destId="{579C7182-0B1D-4900-BEF2-8D12FC8D4D12}" srcOrd="0" destOrd="0" presId="urn:microsoft.com/office/officeart/2005/8/layout/orgChart1"/>
    <dgm:cxn modelId="{4575A69F-7666-4515-85FF-1472280E0412}" type="presOf" srcId="{97AB2CCC-FE17-4993-A45A-08355B3875EB}" destId="{8533985D-656C-460F-9623-B9CCB9AAC264}" srcOrd="0" destOrd="0" presId="urn:microsoft.com/office/officeart/2005/8/layout/orgChart1"/>
    <dgm:cxn modelId="{F0F451F0-A281-4FE0-B89C-367443736786}" type="presOf" srcId="{A22FC7AC-51B0-45D4-B754-FFB23E2937F7}" destId="{85A9201E-87E1-4633-AE0C-49814835F8F8}" srcOrd="1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D285BED6-08D5-4A48-B208-6A2FD427E694}" type="presOf" srcId="{7BC483AB-9BD8-4C7C-9B4F-822E9AB2324C}" destId="{0BFE3D95-3F34-43B8-A5C1-2490BBA66E04}" srcOrd="0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40496212-6F1E-46FE-A0D5-03D72081ED68}" srcId="{CC3B0E5D-815C-4BBF-AD0F-16FE3D3B851A}" destId="{A22FC7AC-51B0-45D4-B754-FFB23E2937F7}" srcOrd="0" destOrd="0" parTransId="{A30E30A0-5C74-42C6-9FF9-A846E810979B}" sibTransId="{0BC2220F-D524-42FD-B9D8-1BC748C456DF}"/>
    <dgm:cxn modelId="{7C825650-1204-4ABD-B985-C95BED9FCCB2}" type="presOf" srcId="{6F6B10C9-65CA-4828-90A1-37F57DB61D59}" destId="{9CFBE578-DD8E-48E7-B675-62C492642645}" srcOrd="0" destOrd="0" presId="urn:microsoft.com/office/officeart/2005/8/layout/orgChart1"/>
    <dgm:cxn modelId="{771D247A-72AC-49FB-8D73-DE15ABEAD0A0}" type="presOf" srcId="{AF9DCF03-4D56-4E7B-8CB5-8B78D1A13339}" destId="{60532D88-F695-48B1-93F8-DAACBB8622FD}" srcOrd="0" destOrd="0" presId="urn:microsoft.com/office/officeart/2005/8/layout/orgChart1"/>
    <dgm:cxn modelId="{65C518E5-3CF1-4A1E-9715-C6FE3566A6C4}" srcId="{B3435A5C-0B79-4E9F-8180-DBCC7E6B64DC}" destId="{CC3B0E5D-815C-4BBF-AD0F-16FE3D3B851A}" srcOrd="0" destOrd="0" parTransId="{AF9DCF03-4D56-4E7B-8CB5-8B78D1A13339}" sibTransId="{A087BEA6-5184-403E-9876-7D5FEE1FC641}"/>
    <dgm:cxn modelId="{DE80FC5F-767A-4455-9A16-50059C654868}" type="presOf" srcId="{A22FC7AC-51B0-45D4-B754-FFB23E2937F7}" destId="{EB8CF893-4DA1-4F79-AF33-908FFAEC159E}" srcOrd="0" destOrd="0" presId="urn:microsoft.com/office/officeart/2005/8/layout/orgChart1"/>
    <dgm:cxn modelId="{1B5CD226-5238-463F-8004-5CD3413C50E3}" type="presOf" srcId="{B2A9E955-2CA5-4DDC-B9D9-9A57C88CBC16}" destId="{EF73264B-18BF-46D9-BB07-CBDC958D713F}" srcOrd="1" destOrd="0" presId="urn:microsoft.com/office/officeart/2005/8/layout/orgChart1"/>
    <dgm:cxn modelId="{26DBB70F-AD20-47F2-88A7-DEAB11F0EEE4}" type="presOf" srcId="{4B2D0DB1-86AD-48F2-9C3A-7118CA6414CA}" destId="{4C87CDCB-1EB5-41D6-BE4A-9031A5372703}" srcOrd="0" destOrd="0" presId="urn:microsoft.com/office/officeart/2005/8/layout/orgChart1"/>
    <dgm:cxn modelId="{6B7F8503-B326-443D-82FA-F36B205263BD}" type="presOf" srcId="{7BC483AB-9BD8-4C7C-9B4F-822E9AB2324C}" destId="{128D2017-88B0-4BFD-8E2F-1C7530EDEC97}" srcOrd="1" destOrd="0" presId="urn:microsoft.com/office/officeart/2005/8/layout/orgChart1"/>
    <dgm:cxn modelId="{7483697C-025C-4CDD-885E-80E66636B908}" type="presOf" srcId="{B3435A5C-0B79-4E9F-8180-DBCC7E6B64DC}" destId="{9C814680-121F-4176-B5E6-4A8B1AA1E8E2}" srcOrd="1" destOrd="0" presId="urn:microsoft.com/office/officeart/2005/8/layout/orgChart1"/>
    <dgm:cxn modelId="{37961F5E-FD62-4228-A0D8-8906EB7B4681}" srcId="{CC3B0E5D-815C-4BBF-AD0F-16FE3D3B851A}" destId="{B2A9E955-2CA5-4DDC-B9D9-9A57C88CBC16}" srcOrd="1" destOrd="0" parTransId="{97AB2CCC-FE17-4993-A45A-08355B3875EB}" sibTransId="{20A192BD-38CD-4374-96FE-8952A779CA3B}"/>
    <dgm:cxn modelId="{D88D8F10-4F58-4025-B405-36CDE4BB0300}" type="presOf" srcId="{6F6B10C9-65CA-4828-90A1-37F57DB61D59}" destId="{A97C0BF0-75ED-40D2-A100-5B9A250C6E36}" srcOrd="1" destOrd="0" presId="urn:microsoft.com/office/officeart/2005/8/layout/orgChart1"/>
    <dgm:cxn modelId="{4B04B91F-6EAD-4556-A8C7-1473ECB09D5D}" type="presOf" srcId="{CC3B0E5D-815C-4BBF-AD0F-16FE3D3B851A}" destId="{2892E2C9-0B59-44B5-8595-C69C1E9EBBA6}" srcOrd="0" destOrd="0" presId="urn:microsoft.com/office/officeart/2005/8/layout/orgChart1"/>
    <dgm:cxn modelId="{600238C7-EA10-4D41-AC2F-2D130B861684}" type="presOf" srcId="{B3435A5C-0B79-4E9F-8180-DBCC7E6B64DC}" destId="{D1EE8BB8-9B49-430E-BCA3-482F425A11E6}" srcOrd="0" destOrd="0" presId="urn:microsoft.com/office/officeart/2005/8/layout/orgChart1"/>
    <dgm:cxn modelId="{0BE7E4EA-D698-458E-828E-119034A1E5A8}" srcId="{B3435A5C-0B79-4E9F-8180-DBCC7E6B64DC}" destId="{7BC483AB-9BD8-4C7C-9B4F-822E9AB2324C}" srcOrd="2" destOrd="0" parTransId="{4B2D0DB1-86AD-48F2-9C3A-7118CA6414CA}" sibTransId="{0A4ED3CF-D62A-4241-A868-B2747084F5F0}"/>
    <dgm:cxn modelId="{BBF62C87-DEDA-40A7-A099-7BEC86C4B323}" type="presOf" srcId="{AA404E0A-A352-40C9-A30E-F5C57393417A}" destId="{3E08AFD2-9320-4D7E-87D1-D2E74C53BDD4}" srcOrd="0" destOrd="0" presId="urn:microsoft.com/office/officeart/2005/8/layout/orgChart1"/>
    <dgm:cxn modelId="{22ED749D-8891-4841-B59A-C23F6FABEC9A}" type="presOf" srcId="{A30E30A0-5C74-42C6-9FF9-A846E810979B}" destId="{607FF4F1-B0E9-4FC3-9F24-6AC56280508D}" srcOrd="0" destOrd="0" presId="urn:microsoft.com/office/officeart/2005/8/layout/orgChart1"/>
    <dgm:cxn modelId="{20D028EB-8587-4AFF-8061-54C7EFA487AA}" type="presParOf" srcId="{579C7182-0B1D-4900-BEF2-8D12FC8D4D12}" destId="{73BD3551-9573-4A51-B18A-A13C226A0299}" srcOrd="0" destOrd="0" presId="urn:microsoft.com/office/officeart/2005/8/layout/orgChart1"/>
    <dgm:cxn modelId="{F9E0ECE2-1BD6-4EA1-92F0-EF9F7EC18CEB}" type="presParOf" srcId="{73BD3551-9573-4A51-B18A-A13C226A0299}" destId="{01909518-E704-471F-9BB6-4802CE1D325F}" srcOrd="0" destOrd="0" presId="urn:microsoft.com/office/officeart/2005/8/layout/orgChart1"/>
    <dgm:cxn modelId="{CEB75C00-4574-4972-8F70-E0C5308728C2}" type="presParOf" srcId="{01909518-E704-471F-9BB6-4802CE1D325F}" destId="{D1EE8BB8-9B49-430E-BCA3-482F425A11E6}" srcOrd="0" destOrd="0" presId="urn:microsoft.com/office/officeart/2005/8/layout/orgChart1"/>
    <dgm:cxn modelId="{A15EE245-383B-4B8C-A66B-B10ADEB1F798}" type="presParOf" srcId="{01909518-E704-471F-9BB6-4802CE1D325F}" destId="{9C814680-121F-4176-B5E6-4A8B1AA1E8E2}" srcOrd="1" destOrd="0" presId="urn:microsoft.com/office/officeart/2005/8/layout/orgChart1"/>
    <dgm:cxn modelId="{2E348BD0-CD94-43FA-BFD4-5C6242981663}" type="presParOf" srcId="{73BD3551-9573-4A51-B18A-A13C226A0299}" destId="{40C1253F-DBB7-434F-A73B-CEEC416B14AE}" srcOrd="1" destOrd="0" presId="urn:microsoft.com/office/officeart/2005/8/layout/orgChart1"/>
    <dgm:cxn modelId="{CA8CB310-D67C-4F16-B2DA-7F2449037DE8}" type="presParOf" srcId="{40C1253F-DBB7-434F-A73B-CEEC416B14AE}" destId="{60532D88-F695-48B1-93F8-DAACBB8622FD}" srcOrd="0" destOrd="0" presId="urn:microsoft.com/office/officeart/2005/8/layout/orgChart1"/>
    <dgm:cxn modelId="{8E0C18A7-7D5C-4CFA-BA5E-CB6920FDEEF7}" type="presParOf" srcId="{40C1253F-DBB7-434F-A73B-CEEC416B14AE}" destId="{843040BE-B4A0-4BD5-AAEB-F27F23BE11EE}" srcOrd="1" destOrd="0" presId="urn:microsoft.com/office/officeart/2005/8/layout/orgChart1"/>
    <dgm:cxn modelId="{2CAE910E-5ED2-4E8D-8D61-E64FDAA60192}" type="presParOf" srcId="{843040BE-B4A0-4BD5-AAEB-F27F23BE11EE}" destId="{6A7991DF-2CD5-4B0B-BADB-4BC1E36778F2}" srcOrd="0" destOrd="0" presId="urn:microsoft.com/office/officeart/2005/8/layout/orgChart1"/>
    <dgm:cxn modelId="{D3C41BEE-44D1-4184-AF56-225581D34C53}" type="presParOf" srcId="{6A7991DF-2CD5-4B0B-BADB-4BC1E36778F2}" destId="{2892E2C9-0B59-44B5-8595-C69C1E9EBBA6}" srcOrd="0" destOrd="0" presId="urn:microsoft.com/office/officeart/2005/8/layout/orgChart1"/>
    <dgm:cxn modelId="{D66842CD-31CE-4F06-92BC-28A7086818F2}" type="presParOf" srcId="{6A7991DF-2CD5-4B0B-BADB-4BC1E36778F2}" destId="{7AA2F735-7C6C-472F-A77C-E9BA1670BA16}" srcOrd="1" destOrd="0" presId="urn:microsoft.com/office/officeart/2005/8/layout/orgChart1"/>
    <dgm:cxn modelId="{B15DE820-5B63-4965-9212-9FA411C07080}" type="presParOf" srcId="{843040BE-B4A0-4BD5-AAEB-F27F23BE11EE}" destId="{5F3BD82A-BC3E-4C56-AFB0-E6A658189BCF}" srcOrd="1" destOrd="0" presId="urn:microsoft.com/office/officeart/2005/8/layout/orgChart1"/>
    <dgm:cxn modelId="{FA2B178E-3436-4FC0-9B4A-5D41BEE1AF41}" type="presParOf" srcId="{5F3BD82A-BC3E-4C56-AFB0-E6A658189BCF}" destId="{607FF4F1-B0E9-4FC3-9F24-6AC56280508D}" srcOrd="0" destOrd="0" presId="urn:microsoft.com/office/officeart/2005/8/layout/orgChart1"/>
    <dgm:cxn modelId="{BA4568EC-3D71-46E2-B9A4-0C842ACBDA8E}" type="presParOf" srcId="{5F3BD82A-BC3E-4C56-AFB0-E6A658189BCF}" destId="{C2DEAFE4-2FDF-4BF6-B0C9-C2EB9EC9EBAC}" srcOrd="1" destOrd="0" presId="urn:microsoft.com/office/officeart/2005/8/layout/orgChart1"/>
    <dgm:cxn modelId="{E6113544-A3A8-4F2D-806D-F87273D25FDA}" type="presParOf" srcId="{C2DEAFE4-2FDF-4BF6-B0C9-C2EB9EC9EBAC}" destId="{A28F39B9-3E94-4865-96D2-43C5A5B2C8C0}" srcOrd="0" destOrd="0" presId="urn:microsoft.com/office/officeart/2005/8/layout/orgChart1"/>
    <dgm:cxn modelId="{879E00CB-85AA-4FCC-9D62-E4CF68B29ED8}" type="presParOf" srcId="{A28F39B9-3E94-4865-96D2-43C5A5B2C8C0}" destId="{EB8CF893-4DA1-4F79-AF33-908FFAEC159E}" srcOrd="0" destOrd="0" presId="urn:microsoft.com/office/officeart/2005/8/layout/orgChart1"/>
    <dgm:cxn modelId="{06F88652-76B7-43A1-8C28-D700B4D862D1}" type="presParOf" srcId="{A28F39B9-3E94-4865-96D2-43C5A5B2C8C0}" destId="{85A9201E-87E1-4633-AE0C-49814835F8F8}" srcOrd="1" destOrd="0" presId="urn:microsoft.com/office/officeart/2005/8/layout/orgChart1"/>
    <dgm:cxn modelId="{82F2A37E-61F1-4F76-BB27-8615C436D279}" type="presParOf" srcId="{C2DEAFE4-2FDF-4BF6-B0C9-C2EB9EC9EBAC}" destId="{526A438B-626C-4616-9602-A7786A9347ED}" srcOrd="1" destOrd="0" presId="urn:microsoft.com/office/officeart/2005/8/layout/orgChart1"/>
    <dgm:cxn modelId="{05C98883-ADFA-4E17-97E3-626E4E2BC474}" type="presParOf" srcId="{C2DEAFE4-2FDF-4BF6-B0C9-C2EB9EC9EBAC}" destId="{F0929AC6-E637-4223-AF11-9AD987669036}" srcOrd="2" destOrd="0" presId="urn:microsoft.com/office/officeart/2005/8/layout/orgChart1"/>
    <dgm:cxn modelId="{ECBAC674-734A-4CD5-8E1B-303C56897645}" type="presParOf" srcId="{5F3BD82A-BC3E-4C56-AFB0-E6A658189BCF}" destId="{8533985D-656C-460F-9623-B9CCB9AAC264}" srcOrd="2" destOrd="0" presId="urn:microsoft.com/office/officeart/2005/8/layout/orgChart1"/>
    <dgm:cxn modelId="{56311ACA-EC7A-4D90-BB0D-7ACC22D44A8F}" type="presParOf" srcId="{5F3BD82A-BC3E-4C56-AFB0-E6A658189BCF}" destId="{7169E0A8-049D-4B59-BA81-2AC2DF873893}" srcOrd="3" destOrd="0" presId="urn:microsoft.com/office/officeart/2005/8/layout/orgChart1"/>
    <dgm:cxn modelId="{84A2D63D-FE5D-4A27-BDE7-928DEF202B05}" type="presParOf" srcId="{7169E0A8-049D-4B59-BA81-2AC2DF873893}" destId="{6EC30AB0-A920-4E34-8C6C-A973CF244DF3}" srcOrd="0" destOrd="0" presId="urn:microsoft.com/office/officeart/2005/8/layout/orgChart1"/>
    <dgm:cxn modelId="{42FB90A2-8835-40BE-A16E-2E04D56F3ACF}" type="presParOf" srcId="{6EC30AB0-A920-4E34-8C6C-A973CF244DF3}" destId="{0D3D0217-A385-4410-AFC1-EBE85CA6D494}" srcOrd="0" destOrd="0" presId="urn:microsoft.com/office/officeart/2005/8/layout/orgChart1"/>
    <dgm:cxn modelId="{7CE239EB-E4CC-47BA-83DE-62DD4BD845FA}" type="presParOf" srcId="{6EC30AB0-A920-4E34-8C6C-A973CF244DF3}" destId="{EF73264B-18BF-46D9-BB07-CBDC958D713F}" srcOrd="1" destOrd="0" presId="urn:microsoft.com/office/officeart/2005/8/layout/orgChart1"/>
    <dgm:cxn modelId="{8C6C7CF5-0042-4A38-BC8C-C6BAF12E5BF5}" type="presParOf" srcId="{7169E0A8-049D-4B59-BA81-2AC2DF873893}" destId="{30FB221E-6268-43C1-8D31-C06767F03C50}" srcOrd="1" destOrd="0" presId="urn:microsoft.com/office/officeart/2005/8/layout/orgChart1"/>
    <dgm:cxn modelId="{7D1E1721-7B51-4675-8FC9-E1A9F182562A}" type="presParOf" srcId="{7169E0A8-049D-4B59-BA81-2AC2DF873893}" destId="{424A1406-6B39-429C-A567-CBA02CFA4CED}" srcOrd="2" destOrd="0" presId="urn:microsoft.com/office/officeart/2005/8/layout/orgChart1"/>
    <dgm:cxn modelId="{BDBAA053-FB72-4E0B-8878-5FD46EEB4973}" type="presParOf" srcId="{843040BE-B4A0-4BD5-AAEB-F27F23BE11EE}" destId="{5A9E15B7-413C-4470-9D23-9C361EB0EC4E}" srcOrd="2" destOrd="0" presId="urn:microsoft.com/office/officeart/2005/8/layout/orgChart1"/>
    <dgm:cxn modelId="{64C1F251-8B6E-4C8F-B550-B4490B69D55D}" type="presParOf" srcId="{40C1253F-DBB7-434F-A73B-CEEC416B14AE}" destId="{3E08AFD2-9320-4D7E-87D1-D2E74C53BDD4}" srcOrd="2" destOrd="0" presId="urn:microsoft.com/office/officeart/2005/8/layout/orgChart1"/>
    <dgm:cxn modelId="{B62B9BC8-D88E-4697-8147-9EAF8909EFA5}" type="presParOf" srcId="{40C1253F-DBB7-434F-A73B-CEEC416B14AE}" destId="{35360921-D811-4034-8019-5B5DFAE6FA8E}" srcOrd="3" destOrd="0" presId="urn:microsoft.com/office/officeart/2005/8/layout/orgChart1"/>
    <dgm:cxn modelId="{209762E4-37C7-41ED-A001-0FE603B73D48}" type="presParOf" srcId="{35360921-D811-4034-8019-5B5DFAE6FA8E}" destId="{4D3834EF-4A89-418C-B5CB-4D1A51EBFE71}" srcOrd="0" destOrd="0" presId="urn:microsoft.com/office/officeart/2005/8/layout/orgChart1"/>
    <dgm:cxn modelId="{7C282316-AEEE-4772-A0B1-8E3360653A01}" type="presParOf" srcId="{4D3834EF-4A89-418C-B5CB-4D1A51EBFE71}" destId="{9CFBE578-DD8E-48E7-B675-62C492642645}" srcOrd="0" destOrd="0" presId="urn:microsoft.com/office/officeart/2005/8/layout/orgChart1"/>
    <dgm:cxn modelId="{A17B2744-C628-4A5B-AFA7-5D3F0B923E8D}" type="presParOf" srcId="{4D3834EF-4A89-418C-B5CB-4D1A51EBFE71}" destId="{A97C0BF0-75ED-40D2-A100-5B9A250C6E36}" srcOrd="1" destOrd="0" presId="urn:microsoft.com/office/officeart/2005/8/layout/orgChart1"/>
    <dgm:cxn modelId="{C0E03950-E416-49E2-B8A1-F4E806893B63}" type="presParOf" srcId="{35360921-D811-4034-8019-5B5DFAE6FA8E}" destId="{EA15BE2C-B0C2-42D0-8059-714E29BD3021}" srcOrd="1" destOrd="0" presId="urn:microsoft.com/office/officeart/2005/8/layout/orgChart1"/>
    <dgm:cxn modelId="{331394D1-844B-4355-8DE9-4F1BBB185B89}" type="presParOf" srcId="{35360921-D811-4034-8019-5B5DFAE6FA8E}" destId="{5A9587E2-4654-49BE-935B-0B098A6ABB7B}" srcOrd="2" destOrd="0" presId="urn:microsoft.com/office/officeart/2005/8/layout/orgChart1"/>
    <dgm:cxn modelId="{19E3D6F1-D5A3-4D33-9AA9-8C62741A7C33}" type="presParOf" srcId="{40C1253F-DBB7-434F-A73B-CEEC416B14AE}" destId="{4C87CDCB-1EB5-41D6-BE4A-9031A5372703}" srcOrd="4" destOrd="0" presId="urn:microsoft.com/office/officeart/2005/8/layout/orgChart1"/>
    <dgm:cxn modelId="{4171F164-67FB-4DEA-8D8B-47B92C1516ED}" type="presParOf" srcId="{40C1253F-DBB7-434F-A73B-CEEC416B14AE}" destId="{CA7395EF-8D8C-48C4-9A06-24ED97269F02}" srcOrd="5" destOrd="0" presId="urn:microsoft.com/office/officeart/2005/8/layout/orgChart1"/>
    <dgm:cxn modelId="{A92A500A-2B2B-42E6-B6C2-C248951C409D}" type="presParOf" srcId="{CA7395EF-8D8C-48C4-9A06-24ED97269F02}" destId="{DA5FE693-7A1E-41E3-B3B6-571050126CFE}" srcOrd="0" destOrd="0" presId="urn:microsoft.com/office/officeart/2005/8/layout/orgChart1"/>
    <dgm:cxn modelId="{57A385D8-5D3F-4D31-92C2-57B093210DAC}" type="presParOf" srcId="{DA5FE693-7A1E-41E3-B3B6-571050126CFE}" destId="{0BFE3D95-3F34-43B8-A5C1-2490BBA66E04}" srcOrd="0" destOrd="0" presId="urn:microsoft.com/office/officeart/2005/8/layout/orgChart1"/>
    <dgm:cxn modelId="{AC45A98A-CF7B-48AD-977F-500B3E09CE72}" type="presParOf" srcId="{DA5FE693-7A1E-41E3-B3B6-571050126CFE}" destId="{128D2017-88B0-4BFD-8E2F-1C7530EDEC97}" srcOrd="1" destOrd="0" presId="urn:microsoft.com/office/officeart/2005/8/layout/orgChart1"/>
    <dgm:cxn modelId="{E6A524B8-B9B7-4F52-873C-DE9BBCED0407}" type="presParOf" srcId="{CA7395EF-8D8C-48C4-9A06-24ED97269F02}" destId="{56053336-A483-491E-B423-6D3283B4DC3D}" srcOrd="1" destOrd="0" presId="urn:microsoft.com/office/officeart/2005/8/layout/orgChart1"/>
    <dgm:cxn modelId="{F75DCA9C-7429-4033-951A-156D19D392D7}" type="presParOf" srcId="{CA7395EF-8D8C-48C4-9A06-24ED97269F02}" destId="{3BE7A84E-AAEE-4F20-BBA9-613EF0C71987}" srcOrd="2" destOrd="0" presId="urn:microsoft.com/office/officeart/2005/8/layout/orgChart1"/>
    <dgm:cxn modelId="{96AD2681-5953-4D4B-996C-1F14EB05CDC7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 custT="1"/>
      <dgm:spPr/>
      <dgm:t>
        <a:bodyPr/>
        <a:lstStyle/>
        <a:p>
          <a:r>
            <a:rPr lang="ru-RU" sz="3600" b="1" dirty="0" smtClean="0"/>
            <a:t>Шкалы налогообложения</a:t>
          </a:r>
          <a:endParaRPr lang="ru-RU" sz="3600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/>
      <dgm:t>
        <a:bodyPr/>
        <a:lstStyle/>
        <a:p>
          <a:r>
            <a:rPr lang="ru-RU" sz="3200" b="1" dirty="0" smtClean="0"/>
            <a:t>?</a:t>
          </a:r>
          <a:endParaRPr lang="ru-RU" sz="32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CC3B0E5D-815C-4BBF-AD0F-16FE3D3B851A}">
      <dgm:prSet custT="1"/>
      <dgm:spPr/>
      <dgm:t>
        <a:bodyPr/>
        <a:lstStyle/>
        <a:p>
          <a:r>
            <a:rPr lang="ru-RU" sz="3200" b="1" dirty="0" smtClean="0"/>
            <a:t>Прогрессивная</a:t>
          </a:r>
          <a:endParaRPr lang="ru-RU" sz="3200" b="1" dirty="0"/>
        </a:p>
      </dgm:t>
    </dgm:pt>
    <dgm:pt modelId="{AF9DCF03-4D56-4E7B-8CB5-8B78D1A13339}" type="parTrans" cxnId="{65C518E5-3CF1-4A1E-9715-C6FE3566A6C4}">
      <dgm:prSet/>
      <dgm:spPr/>
      <dgm:t>
        <a:bodyPr/>
        <a:lstStyle/>
        <a:p>
          <a:endParaRPr lang="ru-RU"/>
        </a:p>
      </dgm:t>
    </dgm:pt>
    <dgm:pt modelId="{A087BEA6-5184-403E-9876-7D5FEE1FC641}" type="sibTrans" cxnId="{65C518E5-3CF1-4A1E-9715-C6FE3566A6C4}">
      <dgm:prSet/>
      <dgm:spPr/>
      <dgm:t>
        <a:bodyPr/>
        <a:lstStyle/>
        <a:p>
          <a:endParaRPr lang="ru-RU"/>
        </a:p>
      </dgm:t>
    </dgm:pt>
    <dgm:pt modelId="{ED91D2DD-29A2-46F6-9D08-B3D3469CDB18}">
      <dgm:prSet custT="1"/>
      <dgm:spPr/>
      <dgm:t>
        <a:bodyPr/>
        <a:lstStyle/>
        <a:p>
          <a:r>
            <a:rPr lang="ru-RU" sz="3200" dirty="0" smtClean="0"/>
            <a:t>?</a:t>
          </a:r>
          <a:endParaRPr lang="ru-RU" sz="3200" dirty="0"/>
        </a:p>
      </dgm:t>
    </dgm:pt>
    <dgm:pt modelId="{A02C6143-F449-4CCF-B386-733E0525534E}" type="parTrans" cxnId="{540A7301-B9C0-4C3A-B648-ACAE950EBEE6}">
      <dgm:prSet/>
      <dgm:spPr/>
      <dgm:t>
        <a:bodyPr/>
        <a:lstStyle/>
        <a:p>
          <a:endParaRPr lang="ru-RU"/>
        </a:p>
      </dgm:t>
    </dgm:pt>
    <dgm:pt modelId="{32882A17-0293-445A-9FD2-A37C56060598}" type="sibTrans" cxnId="{540A7301-B9C0-4C3A-B648-ACAE950EBEE6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228649" custScaleY="92142" custLinFactNeighborX="-3770" custLinFactNeighborY="-249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60532D88-F695-48B1-93F8-DAACBB8622FD}" type="pres">
      <dgm:prSet presAssocID="{AF9DCF03-4D56-4E7B-8CB5-8B78D1A13339}" presName="Name37" presStyleLbl="parChTrans1D2" presStyleIdx="0" presStyleCnt="3"/>
      <dgm:spPr/>
      <dgm:t>
        <a:bodyPr/>
        <a:lstStyle/>
        <a:p>
          <a:endParaRPr lang="ru-RU"/>
        </a:p>
      </dgm:t>
    </dgm:pt>
    <dgm:pt modelId="{843040BE-B4A0-4BD5-AAEB-F27F23BE11EE}" type="pres">
      <dgm:prSet presAssocID="{CC3B0E5D-815C-4BBF-AD0F-16FE3D3B851A}" presName="hierRoot2" presStyleCnt="0">
        <dgm:presLayoutVars>
          <dgm:hierBranch val="init"/>
        </dgm:presLayoutVars>
      </dgm:prSet>
      <dgm:spPr/>
    </dgm:pt>
    <dgm:pt modelId="{6A7991DF-2CD5-4B0B-BADB-4BC1E36778F2}" type="pres">
      <dgm:prSet presAssocID="{CC3B0E5D-815C-4BBF-AD0F-16FE3D3B851A}" presName="rootComposite" presStyleCnt="0"/>
      <dgm:spPr/>
    </dgm:pt>
    <dgm:pt modelId="{2892E2C9-0B59-44B5-8595-C69C1E9EBBA6}" type="pres">
      <dgm:prSet presAssocID="{CC3B0E5D-815C-4BBF-AD0F-16FE3D3B851A}" presName="rootText" presStyleLbl="node2" presStyleIdx="0" presStyleCnt="3" custScaleX="145305" custScaleY="87348" custLinFactNeighborX="-112" custLinFactNeighborY="-44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A2F735-7C6C-472F-A77C-E9BA1670BA16}" type="pres">
      <dgm:prSet presAssocID="{CC3B0E5D-815C-4BBF-AD0F-16FE3D3B851A}" presName="rootConnector" presStyleLbl="node2" presStyleIdx="0" presStyleCnt="3"/>
      <dgm:spPr/>
      <dgm:t>
        <a:bodyPr/>
        <a:lstStyle/>
        <a:p>
          <a:endParaRPr lang="ru-RU"/>
        </a:p>
      </dgm:t>
    </dgm:pt>
    <dgm:pt modelId="{5F3BD82A-BC3E-4C56-AFB0-E6A658189BCF}" type="pres">
      <dgm:prSet presAssocID="{CC3B0E5D-815C-4BBF-AD0F-16FE3D3B851A}" presName="hierChild4" presStyleCnt="0"/>
      <dgm:spPr/>
    </dgm:pt>
    <dgm:pt modelId="{5A9E15B7-413C-4470-9D23-9C361EB0EC4E}" type="pres">
      <dgm:prSet presAssocID="{CC3B0E5D-815C-4BBF-AD0F-16FE3D3B851A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3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3" custScaleX="121320" custScaleY="702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3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8F9E1F4A-2D5E-4A54-9754-8209DF0FB066}" type="pres">
      <dgm:prSet presAssocID="{A02C6143-F449-4CCF-B386-733E0525534E}" presName="Name37" presStyleLbl="parChTrans1D2" presStyleIdx="2" presStyleCnt="3"/>
      <dgm:spPr/>
      <dgm:t>
        <a:bodyPr/>
        <a:lstStyle/>
        <a:p>
          <a:endParaRPr lang="ru-RU"/>
        </a:p>
      </dgm:t>
    </dgm:pt>
    <dgm:pt modelId="{73F90B9B-2673-41C3-B566-71C4058ED8FD}" type="pres">
      <dgm:prSet presAssocID="{ED91D2DD-29A2-46F6-9D08-B3D3469CDB18}" presName="hierRoot2" presStyleCnt="0">
        <dgm:presLayoutVars>
          <dgm:hierBranch val="init"/>
        </dgm:presLayoutVars>
      </dgm:prSet>
      <dgm:spPr/>
    </dgm:pt>
    <dgm:pt modelId="{481542DA-EEDD-4A14-94EF-F98DDB4A4D7E}" type="pres">
      <dgm:prSet presAssocID="{ED91D2DD-29A2-46F6-9D08-B3D3469CDB18}" presName="rootComposite" presStyleCnt="0"/>
      <dgm:spPr/>
    </dgm:pt>
    <dgm:pt modelId="{C83EEEF6-257F-465E-B2C0-5DAA76E93B25}" type="pres">
      <dgm:prSet presAssocID="{ED91D2DD-29A2-46F6-9D08-B3D3469CDB18}" presName="rootText" presStyleLbl="node2" presStyleIdx="2" presStyleCnt="3" custScaleX="112868" custScaleY="804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14A47B-A2C8-4D58-BC31-CB4A763D60F1}" type="pres">
      <dgm:prSet presAssocID="{ED91D2DD-29A2-46F6-9D08-B3D3469CDB18}" presName="rootConnector" presStyleLbl="node2" presStyleIdx="2" presStyleCnt="3"/>
      <dgm:spPr/>
      <dgm:t>
        <a:bodyPr/>
        <a:lstStyle/>
        <a:p>
          <a:endParaRPr lang="ru-RU"/>
        </a:p>
      </dgm:t>
    </dgm:pt>
    <dgm:pt modelId="{E9DD0579-2E38-46FE-B3EA-12CAB5D626B9}" type="pres">
      <dgm:prSet presAssocID="{ED91D2DD-29A2-46F6-9D08-B3D3469CDB18}" presName="hierChild4" presStyleCnt="0"/>
      <dgm:spPr/>
    </dgm:pt>
    <dgm:pt modelId="{D74F2769-C2B4-42E4-856B-B6F810C5EC93}" type="pres">
      <dgm:prSet presAssocID="{ED91D2DD-29A2-46F6-9D08-B3D3469CDB18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725175B7-83B6-471A-999E-3CB81628ABB2}" type="presOf" srcId="{6F6B10C9-65CA-4828-90A1-37F57DB61D59}" destId="{9CFBE578-DD8E-48E7-B675-62C492642645}" srcOrd="0" destOrd="0" presId="urn:microsoft.com/office/officeart/2005/8/layout/orgChart1"/>
    <dgm:cxn modelId="{80FB6253-D94B-440B-8A0E-28103CBBFD52}" type="presOf" srcId="{AA404E0A-A352-40C9-A30E-F5C57393417A}" destId="{3E08AFD2-9320-4D7E-87D1-D2E74C53BDD4}" srcOrd="0" destOrd="0" presId="urn:microsoft.com/office/officeart/2005/8/layout/orgChart1"/>
    <dgm:cxn modelId="{2069101C-5108-4D40-A377-E9F1CC9A8E9E}" type="presOf" srcId="{B3435A5C-0B79-4E9F-8180-DBCC7E6B64DC}" destId="{D1EE8BB8-9B49-430E-BCA3-482F425A11E6}" srcOrd="0" destOrd="0" presId="urn:microsoft.com/office/officeart/2005/8/layout/orgChart1"/>
    <dgm:cxn modelId="{92071BE4-07A5-4412-A254-96924C61EB54}" type="presOf" srcId="{ED91D2DD-29A2-46F6-9D08-B3D3469CDB18}" destId="{C83EEEF6-257F-465E-B2C0-5DAA76E93B25}" srcOrd="0" destOrd="0" presId="urn:microsoft.com/office/officeart/2005/8/layout/orgChart1"/>
    <dgm:cxn modelId="{540A7301-B9C0-4C3A-B648-ACAE950EBEE6}" srcId="{B3435A5C-0B79-4E9F-8180-DBCC7E6B64DC}" destId="{ED91D2DD-29A2-46F6-9D08-B3D3469CDB18}" srcOrd="2" destOrd="0" parTransId="{A02C6143-F449-4CCF-B386-733E0525534E}" sibTransId="{32882A17-0293-445A-9FD2-A37C56060598}"/>
    <dgm:cxn modelId="{DE355424-5311-41F0-A97F-D4E8443A3644}" type="presOf" srcId="{ED91D2DD-29A2-46F6-9D08-B3D3469CDB18}" destId="{4C14A47B-A2C8-4D58-BC31-CB4A763D60F1}" srcOrd="1" destOrd="0" presId="urn:microsoft.com/office/officeart/2005/8/layout/orgChart1"/>
    <dgm:cxn modelId="{7C2F1F6F-840F-47D0-87BA-12B149E7BF60}" type="presOf" srcId="{CC3B0E5D-815C-4BBF-AD0F-16FE3D3B851A}" destId="{7AA2F735-7C6C-472F-A77C-E9BA1670BA16}" srcOrd="1" destOrd="0" presId="urn:microsoft.com/office/officeart/2005/8/layout/orgChart1"/>
    <dgm:cxn modelId="{65C518E5-3CF1-4A1E-9715-C6FE3566A6C4}" srcId="{B3435A5C-0B79-4E9F-8180-DBCC7E6B64DC}" destId="{CC3B0E5D-815C-4BBF-AD0F-16FE3D3B851A}" srcOrd="0" destOrd="0" parTransId="{AF9DCF03-4D56-4E7B-8CB5-8B78D1A13339}" sibTransId="{A087BEA6-5184-403E-9876-7D5FEE1FC641}"/>
    <dgm:cxn modelId="{22712515-D365-44D8-9936-8431CF352B6B}" type="presOf" srcId="{AF9DCF03-4D56-4E7B-8CB5-8B78D1A13339}" destId="{60532D88-F695-48B1-93F8-DAACBB8622FD}" srcOrd="0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71C80A08-4850-4551-8051-47ADE2097803}" type="presOf" srcId="{A02C6143-F449-4CCF-B386-733E0525534E}" destId="{8F9E1F4A-2D5E-4A54-9754-8209DF0FB066}" srcOrd="0" destOrd="0" presId="urn:microsoft.com/office/officeart/2005/8/layout/orgChart1"/>
    <dgm:cxn modelId="{7B558001-3200-43A7-BA79-56C00E31A592}" type="presOf" srcId="{B3435A5C-0B79-4E9F-8180-DBCC7E6B64DC}" destId="{9C814680-121F-4176-B5E6-4A8B1AA1E8E2}" srcOrd="1" destOrd="0" presId="urn:microsoft.com/office/officeart/2005/8/layout/orgChart1"/>
    <dgm:cxn modelId="{C6B1470D-003C-4481-AB15-39E2D44B260A}" type="presOf" srcId="{CBA94E83-80AC-46D3-85B4-BF5B19AE9720}" destId="{579C7182-0B1D-4900-BEF2-8D12FC8D4D12}" srcOrd="0" destOrd="0" presId="urn:microsoft.com/office/officeart/2005/8/layout/orgChart1"/>
    <dgm:cxn modelId="{411161D5-0B97-4D1F-B85B-32196A55AA09}" type="presOf" srcId="{CC3B0E5D-815C-4BBF-AD0F-16FE3D3B851A}" destId="{2892E2C9-0B59-44B5-8595-C69C1E9EBBA6}" srcOrd="0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48424836-B876-44DF-B0EF-12FFFD4C2A72}" type="presOf" srcId="{6F6B10C9-65CA-4828-90A1-37F57DB61D59}" destId="{A97C0BF0-75ED-40D2-A100-5B9A250C6E36}" srcOrd="1" destOrd="0" presId="urn:microsoft.com/office/officeart/2005/8/layout/orgChart1"/>
    <dgm:cxn modelId="{73927CFB-ADFC-47E8-A803-ED7B25252E7B}" type="presParOf" srcId="{579C7182-0B1D-4900-BEF2-8D12FC8D4D12}" destId="{73BD3551-9573-4A51-B18A-A13C226A0299}" srcOrd="0" destOrd="0" presId="urn:microsoft.com/office/officeart/2005/8/layout/orgChart1"/>
    <dgm:cxn modelId="{1C8306E9-3317-4F75-AC95-F226E62CB1E7}" type="presParOf" srcId="{73BD3551-9573-4A51-B18A-A13C226A0299}" destId="{01909518-E704-471F-9BB6-4802CE1D325F}" srcOrd="0" destOrd="0" presId="urn:microsoft.com/office/officeart/2005/8/layout/orgChart1"/>
    <dgm:cxn modelId="{E841D848-B01A-492D-9453-E535B19BA658}" type="presParOf" srcId="{01909518-E704-471F-9BB6-4802CE1D325F}" destId="{D1EE8BB8-9B49-430E-BCA3-482F425A11E6}" srcOrd="0" destOrd="0" presId="urn:microsoft.com/office/officeart/2005/8/layout/orgChart1"/>
    <dgm:cxn modelId="{2A8CF4CD-F76B-4056-9601-0E63FA5790DA}" type="presParOf" srcId="{01909518-E704-471F-9BB6-4802CE1D325F}" destId="{9C814680-121F-4176-B5E6-4A8B1AA1E8E2}" srcOrd="1" destOrd="0" presId="urn:microsoft.com/office/officeart/2005/8/layout/orgChart1"/>
    <dgm:cxn modelId="{0B731055-EF3A-4CE9-B260-3CF62E29E6E5}" type="presParOf" srcId="{73BD3551-9573-4A51-B18A-A13C226A0299}" destId="{40C1253F-DBB7-434F-A73B-CEEC416B14AE}" srcOrd="1" destOrd="0" presId="urn:microsoft.com/office/officeart/2005/8/layout/orgChart1"/>
    <dgm:cxn modelId="{A3BD5902-E844-49CE-8A60-6E0FFE401DC6}" type="presParOf" srcId="{40C1253F-DBB7-434F-A73B-CEEC416B14AE}" destId="{60532D88-F695-48B1-93F8-DAACBB8622FD}" srcOrd="0" destOrd="0" presId="urn:microsoft.com/office/officeart/2005/8/layout/orgChart1"/>
    <dgm:cxn modelId="{3FF899E8-054E-4BFA-992A-9B6DF7C8BB9A}" type="presParOf" srcId="{40C1253F-DBB7-434F-A73B-CEEC416B14AE}" destId="{843040BE-B4A0-4BD5-AAEB-F27F23BE11EE}" srcOrd="1" destOrd="0" presId="urn:microsoft.com/office/officeart/2005/8/layout/orgChart1"/>
    <dgm:cxn modelId="{9427DE52-7F73-4D4B-92FB-22FFE0367BAD}" type="presParOf" srcId="{843040BE-B4A0-4BD5-AAEB-F27F23BE11EE}" destId="{6A7991DF-2CD5-4B0B-BADB-4BC1E36778F2}" srcOrd="0" destOrd="0" presId="urn:microsoft.com/office/officeart/2005/8/layout/orgChart1"/>
    <dgm:cxn modelId="{3A8F0C8E-DC32-4171-85E9-E14D92D53294}" type="presParOf" srcId="{6A7991DF-2CD5-4B0B-BADB-4BC1E36778F2}" destId="{2892E2C9-0B59-44B5-8595-C69C1E9EBBA6}" srcOrd="0" destOrd="0" presId="urn:microsoft.com/office/officeart/2005/8/layout/orgChart1"/>
    <dgm:cxn modelId="{E0575C2A-1D2A-45BE-8525-CB20613282E6}" type="presParOf" srcId="{6A7991DF-2CD5-4B0B-BADB-4BC1E36778F2}" destId="{7AA2F735-7C6C-472F-A77C-E9BA1670BA16}" srcOrd="1" destOrd="0" presId="urn:microsoft.com/office/officeart/2005/8/layout/orgChart1"/>
    <dgm:cxn modelId="{0C85B5E9-A61F-4A56-9BC5-CC140A7CAF26}" type="presParOf" srcId="{843040BE-B4A0-4BD5-AAEB-F27F23BE11EE}" destId="{5F3BD82A-BC3E-4C56-AFB0-E6A658189BCF}" srcOrd="1" destOrd="0" presId="urn:microsoft.com/office/officeart/2005/8/layout/orgChart1"/>
    <dgm:cxn modelId="{1DD765D5-A93C-4950-9D54-CAAA2F784CD8}" type="presParOf" srcId="{843040BE-B4A0-4BD5-AAEB-F27F23BE11EE}" destId="{5A9E15B7-413C-4470-9D23-9C361EB0EC4E}" srcOrd="2" destOrd="0" presId="urn:microsoft.com/office/officeart/2005/8/layout/orgChart1"/>
    <dgm:cxn modelId="{EE56E72F-E923-4A5B-80C4-6B3954A9F3A5}" type="presParOf" srcId="{40C1253F-DBB7-434F-A73B-CEEC416B14AE}" destId="{3E08AFD2-9320-4D7E-87D1-D2E74C53BDD4}" srcOrd="2" destOrd="0" presId="urn:microsoft.com/office/officeart/2005/8/layout/orgChart1"/>
    <dgm:cxn modelId="{7351DA1F-8A63-46FF-B0ED-44BD016153C4}" type="presParOf" srcId="{40C1253F-DBB7-434F-A73B-CEEC416B14AE}" destId="{35360921-D811-4034-8019-5B5DFAE6FA8E}" srcOrd="3" destOrd="0" presId="urn:microsoft.com/office/officeart/2005/8/layout/orgChart1"/>
    <dgm:cxn modelId="{DEC81637-6A27-40DB-8ACB-CDC78414E66B}" type="presParOf" srcId="{35360921-D811-4034-8019-5B5DFAE6FA8E}" destId="{4D3834EF-4A89-418C-B5CB-4D1A51EBFE71}" srcOrd="0" destOrd="0" presId="urn:microsoft.com/office/officeart/2005/8/layout/orgChart1"/>
    <dgm:cxn modelId="{E9F7C426-57FD-4064-88D3-AEB9CC78F703}" type="presParOf" srcId="{4D3834EF-4A89-418C-B5CB-4D1A51EBFE71}" destId="{9CFBE578-DD8E-48E7-B675-62C492642645}" srcOrd="0" destOrd="0" presId="urn:microsoft.com/office/officeart/2005/8/layout/orgChart1"/>
    <dgm:cxn modelId="{BBD5207F-1380-4E8A-AB66-C32524D6BE9D}" type="presParOf" srcId="{4D3834EF-4A89-418C-B5CB-4D1A51EBFE71}" destId="{A97C0BF0-75ED-40D2-A100-5B9A250C6E36}" srcOrd="1" destOrd="0" presId="urn:microsoft.com/office/officeart/2005/8/layout/orgChart1"/>
    <dgm:cxn modelId="{4500FE7F-02A0-4BAF-A65B-C358B5B46C6F}" type="presParOf" srcId="{35360921-D811-4034-8019-5B5DFAE6FA8E}" destId="{EA15BE2C-B0C2-42D0-8059-714E29BD3021}" srcOrd="1" destOrd="0" presId="urn:microsoft.com/office/officeart/2005/8/layout/orgChart1"/>
    <dgm:cxn modelId="{74117574-A74A-4562-BBA6-6D4B41BACFFD}" type="presParOf" srcId="{35360921-D811-4034-8019-5B5DFAE6FA8E}" destId="{5A9587E2-4654-49BE-935B-0B098A6ABB7B}" srcOrd="2" destOrd="0" presId="urn:microsoft.com/office/officeart/2005/8/layout/orgChart1"/>
    <dgm:cxn modelId="{1A24F3CF-3CED-4738-850C-3ECA23C9DBEE}" type="presParOf" srcId="{40C1253F-DBB7-434F-A73B-CEEC416B14AE}" destId="{8F9E1F4A-2D5E-4A54-9754-8209DF0FB066}" srcOrd="4" destOrd="0" presId="urn:microsoft.com/office/officeart/2005/8/layout/orgChart1"/>
    <dgm:cxn modelId="{B2203378-9DB9-4A76-8D32-3503BB06B24D}" type="presParOf" srcId="{40C1253F-DBB7-434F-A73B-CEEC416B14AE}" destId="{73F90B9B-2673-41C3-B566-71C4058ED8FD}" srcOrd="5" destOrd="0" presId="urn:microsoft.com/office/officeart/2005/8/layout/orgChart1"/>
    <dgm:cxn modelId="{B735616A-F058-4D1B-AC94-8498073066DD}" type="presParOf" srcId="{73F90B9B-2673-41C3-B566-71C4058ED8FD}" destId="{481542DA-EEDD-4A14-94EF-F98DDB4A4D7E}" srcOrd="0" destOrd="0" presId="urn:microsoft.com/office/officeart/2005/8/layout/orgChart1"/>
    <dgm:cxn modelId="{6B55AE85-73B2-4BBE-9480-687C9659DF7D}" type="presParOf" srcId="{481542DA-EEDD-4A14-94EF-F98DDB4A4D7E}" destId="{C83EEEF6-257F-465E-B2C0-5DAA76E93B25}" srcOrd="0" destOrd="0" presId="urn:microsoft.com/office/officeart/2005/8/layout/orgChart1"/>
    <dgm:cxn modelId="{A951A1E1-4EC8-482B-8382-94AB17B3E312}" type="presParOf" srcId="{481542DA-EEDD-4A14-94EF-F98DDB4A4D7E}" destId="{4C14A47B-A2C8-4D58-BC31-CB4A763D60F1}" srcOrd="1" destOrd="0" presId="urn:microsoft.com/office/officeart/2005/8/layout/orgChart1"/>
    <dgm:cxn modelId="{35F641A0-DE73-4F77-905C-21D689DEDFE2}" type="presParOf" srcId="{73F90B9B-2673-41C3-B566-71C4058ED8FD}" destId="{E9DD0579-2E38-46FE-B3EA-12CAB5D626B9}" srcOrd="1" destOrd="0" presId="urn:microsoft.com/office/officeart/2005/8/layout/orgChart1"/>
    <dgm:cxn modelId="{5348E85C-7F71-4C19-8112-5077559F73BD}" type="presParOf" srcId="{73F90B9B-2673-41C3-B566-71C4058ED8FD}" destId="{D74F2769-C2B4-42E4-856B-B6F810C5EC93}" srcOrd="2" destOrd="0" presId="urn:microsoft.com/office/officeart/2005/8/layout/orgChart1"/>
    <dgm:cxn modelId="{34DAE2BE-87D6-47DC-AF14-E55682052317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3490DDDA-CD06-456B-9BCD-247E30C31C7E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4000" b="1" dirty="0" smtClean="0"/>
            <a:t>Даровые</a:t>
          </a:r>
          <a:endParaRPr lang="ru-RU" sz="4000" b="1" dirty="0"/>
        </a:p>
      </dgm:t>
    </dgm:pt>
    <dgm:pt modelId="{C5699C9E-DC4C-4C0B-9C20-C22927F47F3E}" type="parTrans" cxnId="{DC6322CB-D70F-4C66-A0AA-0D51E700F718}">
      <dgm:prSet/>
      <dgm:spPr/>
      <dgm:t>
        <a:bodyPr/>
        <a:lstStyle/>
        <a:p>
          <a:endParaRPr lang="ru-RU"/>
        </a:p>
      </dgm:t>
    </dgm:pt>
    <dgm:pt modelId="{DD71070A-8390-4F2B-9405-472892B3C097}" type="sibTrans" cxnId="{DC6322CB-D70F-4C66-A0AA-0D51E700F718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226273" custScaleY="574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C3E82466-3306-4557-96E4-6D97CED64D14}" type="pres">
      <dgm:prSet presAssocID="{C5699C9E-DC4C-4C0B-9C20-C22927F47F3E}" presName="Name37" presStyleLbl="parChTrans1D2" presStyleIdx="0" presStyleCnt="2"/>
      <dgm:spPr/>
      <dgm:t>
        <a:bodyPr/>
        <a:lstStyle/>
        <a:p>
          <a:endParaRPr lang="ru-RU"/>
        </a:p>
      </dgm:t>
    </dgm:pt>
    <dgm:pt modelId="{F61D7DFC-70D2-4D92-B297-2BDA3F923D6C}" type="pres">
      <dgm:prSet presAssocID="{3490DDDA-CD06-456B-9BCD-247E30C31C7E}" presName="hierRoot2" presStyleCnt="0">
        <dgm:presLayoutVars>
          <dgm:hierBranch val="init"/>
        </dgm:presLayoutVars>
      </dgm:prSet>
      <dgm:spPr/>
    </dgm:pt>
    <dgm:pt modelId="{4CCA9932-8202-4157-9998-D5CED932ECBD}" type="pres">
      <dgm:prSet presAssocID="{3490DDDA-CD06-456B-9BCD-247E30C31C7E}" presName="rootComposite" presStyleCnt="0"/>
      <dgm:spPr/>
    </dgm:pt>
    <dgm:pt modelId="{3F152074-0C14-4B46-B21E-8261A9BE132D}" type="pres">
      <dgm:prSet presAssocID="{3490DDDA-CD06-456B-9BCD-247E30C31C7E}" presName="rootText" presStyleLbl="node2" presStyleIdx="0" presStyleCnt="2" custScaleX="95165" custScaleY="587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02C4E1-F7E0-4065-9604-A7D7BFBD24CE}" type="pres">
      <dgm:prSet presAssocID="{3490DDDA-CD06-456B-9BCD-247E30C31C7E}" presName="rootConnector" presStyleLbl="node2" presStyleIdx="0" presStyleCnt="2"/>
      <dgm:spPr/>
      <dgm:t>
        <a:bodyPr/>
        <a:lstStyle/>
        <a:p>
          <a:endParaRPr lang="ru-RU"/>
        </a:p>
      </dgm:t>
    </dgm:pt>
    <dgm:pt modelId="{0793A2F7-0367-4F2E-ACA8-B5ECDC025492}" type="pres">
      <dgm:prSet presAssocID="{3490DDDA-CD06-456B-9BCD-247E30C31C7E}" presName="hierChild4" presStyleCnt="0"/>
      <dgm:spPr/>
    </dgm:pt>
    <dgm:pt modelId="{901CCF5C-DE05-4020-917E-C43309407597}" type="pres">
      <dgm:prSet presAssocID="{3490DDDA-CD06-456B-9BCD-247E30C31C7E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2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2" custScaleX="102748" custScaleY="587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2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F3AE8844-5397-4938-858E-A0B3559CAFF1}" type="presOf" srcId="{6F6B10C9-65CA-4828-90A1-37F57DB61D59}" destId="{A97C0BF0-75ED-40D2-A100-5B9A250C6E36}" srcOrd="1" destOrd="0" presId="urn:microsoft.com/office/officeart/2005/8/layout/orgChart1"/>
    <dgm:cxn modelId="{CC44E6C3-648F-4C80-95BC-9D667C373131}" type="presOf" srcId="{3490DDDA-CD06-456B-9BCD-247E30C31C7E}" destId="{EB02C4E1-F7E0-4065-9604-A7D7BFBD24CE}" srcOrd="1" destOrd="0" presId="urn:microsoft.com/office/officeart/2005/8/layout/orgChart1"/>
    <dgm:cxn modelId="{B0BBD211-FA1D-4F93-87FD-D576622D7086}" type="presOf" srcId="{B3435A5C-0B79-4E9F-8180-DBCC7E6B64DC}" destId="{D1EE8BB8-9B49-430E-BCA3-482F425A11E6}" srcOrd="0" destOrd="0" presId="urn:microsoft.com/office/officeart/2005/8/layout/orgChart1"/>
    <dgm:cxn modelId="{27728A15-EE1B-407F-86CB-BFB296678F7E}" type="presOf" srcId="{3490DDDA-CD06-456B-9BCD-247E30C31C7E}" destId="{3F152074-0C14-4B46-B21E-8261A9BE132D}" srcOrd="0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DC6322CB-D70F-4C66-A0AA-0D51E700F718}" srcId="{B3435A5C-0B79-4E9F-8180-DBCC7E6B64DC}" destId="{3490DDDA-CD06-456B-9BCD-247E30C31C7E}" srcOrd="0" destOrd="0" parTransId="{C5699C9E-DC4C-4C0B-9C20-C22927F47F3E}" sibTransId="{DD71070A-8390-4F2B-9405-472892B3C097}"/>
    <dgm:cxn modelId="{AD3CF528-8150-40B1-84C4-46822B631B6A}" type="presOf" srcId="{AA404E0A-A352-40C9-A30E-F5C57393417A}" destId="{3E08AFD2-9320-4D7E-87D1-D2E74C53BDD4}" srcOrd="0" destOrd="0" presId="urn:microsoft.com/office/officeart/2005/8/layout/orgChart1"/>
    <dgm:cxn modelId="{EFDBDF4F-3772-45D4-948E-929B4C91CA1B}" type="presOf" srcId="{6F6B10C9-65CA-4828-90A1-37F57DB61D59}" destId="{9CFBE578-DD8E-48E7-B675-62C492642645}" srcOrd="0" destOrd="0" presId="urn:microsoft.com/office/officeart/2005/8/layout/orgChart1"/>
    <dgm:cxn modelId="{0552A703-4C6B-49D2-9FFA-69B6C17891C0}" type="presOf" srcId="{C5699C9E-DC4C-4C0B-9C20-C22927F47F3E}" destId="{C3E82466-3306-4557-96E4-6D97CED64D14}" srcOrd="0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D4B247BF-7519-43CE-9CD9-21D0E98FB7EA}" type="presOf" srcId="{B3435A5C-0B79-4E9F-8180-DBCC7E6B64DC}" destId="{9C814680-121F-4176-B5E6-4A8B1AA1E8E2}" srcOrd="1" destOrd="0" presId="urn:microsoft.com/office/officeart/2005/8/layout/orgChart1"/>
    <dgm:cxn modelId="{413577B1-6053-42C9-819F-DC0E7C2C82D0}" type="presOf" srcId="{CBA94E83-80AC-46D3-85B4-BF5B19AE9720}" destId="{579C7182-0B1D-4900-BEF2-8D12FC8D4D12}" srcOrd="0" destOrd="0" presId="urn:microsoft.com/office/officeart/2005/8/layout/orgChart1"/>
    <dgm:cxn modelId="{CF49C948-C6B7-43BC-A6CD-81C875E67307}" type="presParOf" srcId="{579C7182-0B1D-4900-BEF2-8D12FC8D4D12}" destId="{73BD3551-9573-4A51-B18A-A13C226A0299}" srcOrd="0" destOrd="0" presId="urn:microsoft.com/office/officeart/2005/8/layout/orgChart1"/>
    <dgm:cxn modelId="{82F2749A-78E9-4A27-8B55-613C4ABE3CC9}" type="presParOf" srcId="{73BD3551-9573-4A51-B18A-A13C226A0299}" destId="{01909518-E704-471F-9BB6-4802CE1D325F}" srcOrd="0" destOrd="0" presId="urn:microsoft.com/office/officeart/2005/8/layout/orgChart1"/>
    <dgm:cxn modelId="{3E9D2B4F-3E1D-4980-9924-180BF1AC797F}" type="presParOf" srcId="{01909518-E704-471F-9BB6-4802CE1D325F}" destId="{D1EE8BB8-9B49-430E-BCA3-482F425A11E6}" srcOrd="0" destOrd="0" presId="urn:microsoft.com/office/officeart/2005/8/layout/orgChart1"/>
    <dgm:cxn modelId="{2E953BAF-1ABF-44D7-8372-97CECFDCBAD9}" type="presParOf" srcId="{01909518-E704-471F-9BB6-4802CE1D325F}" destId="{9C814680-121F-4176-B5E6-4A8B1AA1E8E2}" srcOrd="1" destOrd="0" presId="urn:microsoft.com/office/officeart/2005/8/layout/orgChart1"/>
    <dgm:cxn modelId="{79BD977C-6C22-46CB-BB8D-40E33A9E5273}" type="presParOf" srcId="{73BD3551-9573-4A51-B18A-A13C226A0299}" destId="{40C1253F-DBB7-434F-A73B-CEEC416B14AE}" srcOrd="1" destOrd="0" presId="urn:microsoft.com/office/officeart/2005/8/layout/orgChart1"/>
    <dgm:cxn modelId="{3767E3FD-9ED2-4C7C-90A3-3604280F675D}" type="presParOf" srcId="{40C1253F-DBB7-434F-A73B-CEEC416B14AE}" destId="{C3E82466-3306-4557-96E4-6D97CED64D14}" srcOrd="0" destOrd="0" presId="urn:microsoft.com/office/officeart/2005/8/layout/orgChart1"/>
    <dgm:cxn modelId="{DB03B46B-6F50-47F0-A9BF-22F4E7BCB2D7}" type="presParOf" srcId="{40C1253F-DBB7-434F-A73B-CEEC416B14AE}" destId="{F61D7DFC-70D2-4D92-B297-2BDA3F923D6C}" srcOrd="1" destOrd="0" presId="urn:microsoft.com/office/officeart/2005/8/layout/orgChart1"/>
    <dgm:cxn modelId="{F51203F3-1D2E-459A-AE50-CECB6B22DE36}" type="presParOf" srcId="{F61D7DFC-70D2-4D92-B297-2BDA3F923D6C}" destId="{4CCA9932-8202-4157-9998-D5CED932ECBD}" srcOrd="0" destOrd="0" presId="urn:microsoft.com/office/officeart/2005/8/layout/orgChart1"/>
    <dgm:cxn modelId="{396B1BE9-5901-4632-B8BF-E461F9FAC8D2}" type="presParOf" srcId="{4CCA9932-8202-4157-9998-D5CED932ECBD}" destId="{3F152074-0C14-4B46-B21E-8261A9BE132D}" srcOrd="0" destOrd="0" presId="urn:microsoft.com/office/officeart/2005/8/layout/orgChart1"/>
    <dgm:cxn modelId="{92387D1B-835E-49D5-B0DD-48E5EF6FC62E}" type="presParOf" srcId="{4CCA9932-8202-4157-9998-D5CED932ECBD}" destId="{EB02C4E1-F7E0-4065-9604-A7D7BFBD24CE}" srcOrd="1" destOrd="0" presId="urn:microsoft.com/office/officeart/2005/8/layout/orgChart1"/>
    <dgm:cxn modelId="{8818224F-6621-4401-9C7E-DB91F439455E}" type="presParOf" srcId="{F61D7DFC-70D2-4D92-B297-2BDA3F923D6C}" destId="{0793A2F7-0367-4F2E-ACA8-B5ECDC025492}" srcOrd="1" destOrd="0" presId="urn:microsoft.com/office/officeart/2005/8/layout/orgChart1"/>
    <dgm:cxn modelId="{0E26F4B2-B909-4431-A36F-9BF5DA417E39}" type="presParOf" srcId="{F61D7DFC-70D2-4D92-B297-2BDA3F923D6C}" destId="{901CCF5C-DE05-4020-917E-C43309407597}" srcOrd="2" destOrd="0" presId="urn:microsoft.com/office/officeart/2005/8/layout/orgChart1"/>
    <dgm:cxn modelId="{FF81FD85-6FA2-44BE-865F-62BDD0D2EAF7}" type="presParOf" srcId="{40C1253F-DBB7-434F-A73B-CEEC416B14AE}" destId="{3E08AFD2-9320-4D7E-87D1-D2E74C53BDD4}" srcOrd="2" destOrd="0" presId="urn:microsoft.com/office/officeart/2005/8/layout/orgChart1"/>
    <dgm:cxn modelId="{2E906BFB-5CA8-4128-920D-54804EB93174}" type="presParOf" srcId="{40C1253F-DBB7-434F-A73B-CEEC416B14AE}" destId="{35360921-D811-4034-8019-5B5DFAE6FA8E}" srcOrd="3" destOrd="0" presId="urn:microsoft.com/office/officeart/2005/8/layout/orgChart1"/>
    <dgm:cxn modelId="{4418618F-2B03-4212-9F8C-65F4EAF9DCF7}" type="presParOf" srcId="{35360921-D811-4034-8019-5B5DFAE6FA8E}" destId="{4D3834EF-4A89-418C-B5CB-4D1A51EBFE71}" srcOrd="0" destOrd="0" presId="urn:microsoft.com/office/officeart/2005/8/layout/orgChart1"/>
    <dgm:cxn modelId="{B849F9CB-27AD-4428-AFD9-6052B2A9D7E6}" type="presParOf" srcId="{4D3834EF-4A89-418C-B5CB-4D1A51EBFE71}" destId="{9CFBE578-DD8E-48E7-B675-62C492642645}" srcOrd="0" destOrd="0" presId="urn:microsoft.com/office/officeart/2005/8/layout/orgChart1"/>
    <dgm:cxn modelId="{299938E1-F3CD-4397-B26C-E1AC04F53B98}" type="presParOf" srcId="{4D3834EF-4A89-418C-B5CB-4D1A51EBFE71}" destId="{A97C0BF0-75ED-40D2-A100-5B9A250C6E36}" srcOrd="1" destOrd="0" presId="urn:microsoft.com/office/officeart/2005/8/layout/orgChart1"/>
    <dgm:cxn modelId="{0AA4B1FC-FB94-49D5-93BF-B454935BF2F1}" type="presParOf" srcId="{35360921-D811-4034-8019-5B5DFAE6FA8E}" destId="{EA15BE2C-B0C2-42D0-8059-714E29BD3021}" srcOrd="1" destOrd="0" presId="urn:microsoft.com/office/officeart/2005/8/layout/orgChart1"/>
    <dgm:cxn modelId="{66E9164B-F467-4319-A6A9-25E652A5EFDE}" type="presParOf" srcId="{35360921-D811-4034-8019-5B5DFAE6FA8E}" destId="{5A9587E2-4654-49BE-935B-0B098A6ABB7B}" srcOrd="2" destOrd="0" presId="urn:microsoft.com/office/officeart/2005/8/layout/orgChart1"/>
    <dgm:cxn modelId="{974A4B30-3E14-4C55-AD84-E2A5DC4585B5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 custT="1"/>
      <dgm:spPr/>
      <dgm:t>
        <a:bodyPr/>
        <a:lstStyle/>
        <a:p>
          <a:r>
            <a:rPr lang="ru-RU" sz="3600" b="1" dirty="0" smtClean="0"/>
            <a:t>Шкалы налогообложения</a:t>
          </a:r>
          <a:endParaRPr lang="ru-RU" sz="3600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/>
      <dgm:t>
        <a:bodyPr/>
        <a:lstStyle/>
        <a:p>
          <a:r>
            <a:rPr lang="ru-RU" sz="2800" b="1" dirty="0" smtClean="0"/>
            <a:t>Пропорциональная</a:t>
          </a:r>
          <a:endParaRPr lang="ru-RU" sz="28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CC3B0E5D-815C-4BBF-AD0F-16FE3D3B851A}">
      <dgm:prSet custT="1"/>
      <dgm:spPr/>
      <dgm:t>
        <a:bodyPr/>
        <a:lstStyle/>
        <a:p>
          <a:r>
            <a:rPr lang="ru-RU" sz="2800" b="1" dirty="0" smtClean="0"/>
            <a:t>Прогрессивная</a:t>
          </a:r>
          <a:endParaRPr lang="ru-RU" sz="2800" b="1" dirty="0"/>
        </a:p>
      </dgm:t>
    </dgm:pt>
    <dgm:pt modelId="{AF9DCF03-4D56-4E7B-8CB5-8B78D1A13339}" type="parTrans" cxnId="{65C518E5-3CF1-4A1E-9715-C6FE3566A6C4}">
      <dgm:prSet/>
      <dgm:spPr/>
      <dgm:t>
        <a:bodyPr/>
        <a:lstStyle/>
        <a:p>
          <a:endParaRPr lang="ru-RU"/>
        </a:p>
      </dgm:t>
    </dgm:pt>
    <dgm:pt modelId="{A087BEA6-5184-403E-9876-7D5FEE1FC641}" type="sibTrans" cxnId="{65C518E5-3CF1-4A1E-9715-C6FE3566A6C4}">
      <dgm:prSet/>
      <dgm:spPr/>
      <dgm:t>
        <a:bodyPr/>
        <a:lstStyle/>
        <a:p>
          <a:endParaRPr lang="ru-RU"/>
        </a:p>
      </dgm:t>
    </dgm:pt>
    <dgm:pt modelId="{ED91D2DD-29A2-46F6-9D08-B3D3469CDB18}">
      <dgm:prSet custT="1"/>
      <dgm:spPr/>
      <dgm:t>
        <a:bodyPr/>
        <a:lstStyle/>
        <a:p>
          <a:r>
            <a:rPr lang="ru-RU" sz="2800" b="1" dirty="0" smtClean="0"/>
            <a:t>Регрессивная</a:t>
          </a:r>
          <a:endParaRPr lang="ru-RU" sz="2800" b="1" dirty="0"/>
        </a:p>
      </dgm:t>
    </dgm:pt>
    <dgm:pt modelId="{A02C6143-F449-4CCF-B386-733E0525534E}" type="parTrans" cxnId="{540A7301-B9C0-4C3A-B648-ACAE950EBEE6}">
      <dgm:prSet/>
      <dgm:spPr/>
      <dgm:t>
        <a:bodyPr/>
        <a:lstStyle/>
        <a:p>
          <a:endParaRPr lang="ru-RU"/>
        </a:p>
      </dgm:t>
    </dgm:pt>
    <dgm:pt modelId="{32882A17-0293-445A-9FD2-A37C56060598}" type="sibTrans" cxnId="{540A7301-B9C0-4C3A-B648-ACAE950EBEE6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366707" custScaleY="92142" custLinFactNeighborX="-3770" custLinFactNeighborY="-249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60532D88-F695-48B1-93F8-DAACBB8622FD}" type="pres">
      <dgm:prSet presAssocID="{AF9DCF03-4D56-4E7B-8CB5-8B78D1A13339}" presName="Name37" presStyleLbl="parChTrans1D2" presStyleIdx="0" presStyleCnt="3"/>
      <dgm:spPr/>
      <dgm:t>
        <a:bodyPr/>
        <a:lstStyle/>
        <a:p>
          <a:endParaRPr lang="ru-RU"/>
        </a:p>
      </dgm:t>
    </dgm:pt>
    <dgm:pt modelId="{843040BE-B4A0-4BD5-AAEB-F27F23BE11EE}" type="pres">
      <dgm:prSet presAssocID="{CC3B0E5D-815C-4BBF-AD0F-16FE3D3B851A}" presName="hierRoot2" presStyleCnt="0">
        <dgm:presLayoutVars>
          <dgm:hierBranch val="init"/>
        </dgm:presLayoutVars>
      </dgm:prSet>
      <dgm:spPr/>
    </dgm:pt>
    <dgm:pt modelId="{6A7991DF-2CD5-4B0B-BADB-4BC1E36778F2}" type="pres">
      <dgm:prSet presAssocID="{CC3B0E5D-815C-4BBF-AD0F-16FE3D3B851A}" presName="rootComposite" presStyleCnt="0"/>
      <dgm:spPr/>
    </dgm:pt>
    <dgm:pt modelId="{2892E2C9-0B59-44B5-8595-C69C1E9EBBA6}" type="pres">
      <dgm:prSet presAssocID="{CC3B0E5D-815C-4BBF-AD0F-16FE3D3B851A}" presName="rootText" presStyleLbl="node2" presStyleIdx="0" presStyleCnt="3" custScaleX="159905" custScaleY="87348" custLinFactNeighborX="-112" custLinFactNeighborY="-44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A2F735-7C6C-472F-A77C-E9BA1670BA16}" type="pres">
      <dgm:prSet presAssocID="{CC3B0E5D-815C-4BBF-AD0F-16FE3D3B851A}" presName="rootConnector" presStyleLbl="node2" presStyleIdx="0" presStyleCnt="3"/>
      <dgm:spPr/>
      <dgm:t>
        <a:bodyPr/>
        <a:lstStyle/>
        <a:p>
          <a:endParaRPr lang="ru-RU"/>
        </a:p>
      </dgm:t>
    </dgm:pt>
    <dgm:pt modelId="{5F3BD82A-BC3E-4C56-AFB0-E6A658189BCF}" type="pres">
      <dgm:prSet presAssocID="{CC3B0E5D-815C-4BBF-AD0F-16FE3D3B851A}" presName="hierChild4" presStyleCnt="0"/>
      <dgm:spPr/>
    </dgm:pt>
    <dgm:pt modelId="{5A9E15B7-413C-4470-9D23-9C361EB0EC4E}" type="pres">
      <dgm:prSet presAssocID="{CC3B0E5D-815C-4BBF-AD0F-16FE3D3B851A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3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3" custScaleX="206764" custScaleY="129632" custLinFactY="7154" custLinFactNeighborX="-1972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3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8F9E1F4A-2D5E-4A54-9754-8209DF0FB066}" type="pres">
      <dgm:prSet presAssocID="{A02C6143-F449-4CCF-B386-733E0525534E}" presName="Name37" presStyleLbl="parChTrans1D2" presStyleIdx="2" presStyleCnt="3"/>
      <dgm:spPr/>
      <dgm:t>
        <a:bodyPr/>
        <a:lstStyle/>
        <a:p>
          <a:endParaRPr lang="ru-RU"/>
        </a:p>
      </dgm:t>
    </dgm:pt>
    <dgm:pt modelId="{73F90B9B-2673-41C3-B566-71C4058ED8FD}" type="pres">
      <dgm:prSet presAssocID="{ED91D2DD-29A2-46F6-9D08-B3D3469CDB18}" presName="hierRoot2" presStyleCnt="0">
        <dgm:presLayoutVars>
          <dgm:hierBranch val="init"/>
        </dgm:presLayoutVars>
      </dgm:prSet>
      <dgm:spPr/>
    </dgm:pt>
    <dgm:pt modelId="{481542DA-EEDD-4A14-94EF-F98DDB4A4D7E}" type="pres">
      <dgm:prSet presAssocID="{ED91D2DD-29A2-46F6-9D08-B3D3469CDB18}" presName="rootComposite" presStyleCnt="0"/>
      <dgm:spPr/>
    </dgm:pt>
    <dgm:pt modelId="{C83EEEF6-257F-465E-B2C0-5DAA76E93B25}" type="pres">
      <dgm:prSet presAssocID="{ED91D2DD-29A2-46F6-9D08-B3D3469CDB18}" presName="rootText" presStyleLbl="node2" presStyleIdx="2" presStyleCnt="3" custScaleX="142032" custScaleY="804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14A47B-A2C8-4D58-BC31-CB4A763D60F1}" type="pres">
      <dgm:prSet presAssocID="{ED91D2DD-29A2-46F6-9D08-B3D3469CDB18}" presName="rootConnector" presStyleLbl="node2" presStyleIdx="2" presStyleCnt="3"/>
      <dgm:spPr/>
      <dgm:t>
        <a:bodyPr/>
        <a:lstStyle/>
        <a:p>
          <a:endParaRPr lang="ru-RU"/>
        </a:p>
      </dgm:t>
    </dgm:pt>
    <dgm:pt modelId="{E9DD0579-2E38-46FE-B3EA-12CAB5D626B9}" type="pres">
      <dgm:prSet presAssocID="{ED91D2DD-29A2-46F6-9D08-B3D3469CDB18}" presName="hierChild4" presStyleCnt="0"/>
      <dgm:spPr/>
    </dgm:pt>
    <dgm:pt modelId="{D74F2769-C2B4-42E4-856B-B6F810C5EC93}" type="pres">
      <dgm:prSet presAssocID="{ED91D2DD-29A2-46F6-9D08-B3D3469CDB18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21CD7F5E-F99F-4ABC-87D9-9884EEAEE97E}" type="presOf" srcId="{A02C6143-F449-4CCF-B386-733E0525534E}" destId="{8F9E1F4A-2D5E-4A54-9754-8209DF0FB066}" srcOrd="0" destOrd="0" presId="urn:microsoft.com/office/officeart/2005/8/layout/orgChart1"/>
    <dgm:cxn modelId="{FB3C3F15-BBEF-45E5-903B-1E0658CE2AA2}" type="presOf" srcId="{CC3B0E5D-815C-4BBF-AD0F-16FE3D3B851A}" destId="{2892E2C9-0B59-44B5-8595-C69C1E9EBBA6}" srcOrd="0" destOrd="0" presId="urn:microsoft.com/office/officeart/2005/8/layout/orgChart1"/>
    <dgm:cxn modelId="{B1E2F1FA-21A0-4FCA-9A1A-6F2C69899C0A}" type="presOf" srcId="{CBA94E83-80AC-46D3-85B4-BF5B19AE9720}" destId="{579C7182-0B1D-4900-BEF2-8D12FC8D4D12}" srcOrd="0" destOrd="0" presId="urn:microsoft.com/office/officeart/2005/8/layout/orgChart1"/>
    <dgm:cxn modelId="{FE6C990F-FB16-44E1-ADE9-1835CA7D6953}" type="presOf" srcId="{B3435A5C-0B79-4E9F-8180-DBCC7E6B64DC}" destId="{9C814680-121F-4176-B5E6-4A8B1AA1E8E2}" srcOrd="1" destOrd="0" presId="urn:microsoft.com/office/officeart/2005/8/layout/orgChart1"/>
    <dgm:cxn modelId="{540A7301-B9C0-4C3A-B648-ACAE950EBEE6}" srcId="{B3435A5C-0B79-4E9F-8180-DBCC7E6B64DC}" destId="{ED91D2DD-29A2-46F6-9D08-B3D3469CDB18}" srcOrd="2" destOrd="0" parTransId="{A02C6143-F449-4CCF-B386-733E0525534E}" sibTransId="{32882A17-0293-445A-9FD2-A37C56060598}"/>
    <dgm:cxn modelId="{65C518E5-3CF1-4A1E-9715-C6FE3566A6C4}" srcId="{B3435A5C-0B79-4E9F-8180-DBCC7E6B64DC}" destId="{CC3B0E5D-815C-4BBF-AD0F-16FE3D3B851A}" srcOrd="0" destOrd="0" parTransId="{AF9DCF03-4D56-4E7B-8CB5-8B78D1A13339}" sibTransId="{A087BEA6-5184-403E-9876-7D5FEE1FC641}"/>
    <dgm:cxn modelId="{819DBC5F-DF4B-4AA2-B62D-7EDE9F9BE158}" type="presOf" srcId="{AF9DCF03-4D56-4E7B-8CB5-8B78D1A13339}" destId="{60532D88-F695-48B1-93F8-DAACBB8622FD}" srcOrd="0" destOrd="0" presId="urn:microsoft.com/office/officeart/2005/8/layout/orgChart1"/>
    <dgm:cxn modelId="{8C27466C-4563-4CB9-9877-3EE81F309E07}" type="presOf" srcId="{CC3B0E5D-815C-4BBF-AD0F-16FE3D3B851A}" destId="{7AA2F735-7C6C-472F-A77C-E9BA1670BA16}" srcOrd="1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CF6A5631-2033-405F-8DEF-DA390F96D85D}" type="presOf" srcId="{6F6B10C9-65CA-4828-90A1-37F57DB61D59}" destId="{A97C0BF0-75ED-40D2-A100-5B9A250C6E36}" srcOrd="1" destOrd="0" presId="urn:microsoft.com/office/officeart/2005/8/layout/orgChart1"/>
    <dgm:cxn modelId="{BA083BA7-FCDC-477C-B441-4DD9DE6D3F1C}" type="presOf" srcId="{AA404E0A-A352-40C9-A30E-F5C57393417A}" destId="{3E08AFD2-9320-4D7E-87D1-D2E74C53BDD4}" srcOrd="0" destOrd="0" presId="urn:microsoft.com/office/officeart/2005/8/layout/orgChart1"/>
    <dgm:cxn modelId="{4199A176-85C8-44C4-8DDF-AB8FCF321C94}" type="presOf" srcId="{ED91D2DD-29A2-46F6-9D08-B3D3469CDB18}" destId="{C83EEEF6-257F-465E-B2C0-5DAA76E93B25}" srcOrd="0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A057C505-A589-4146-B8AC-5BAD481E74FD}" type="presOf" srcId="{ED91D2DD-29A2-46F6-9D08-B3D3469CDB18}" destId="{4C14A47B-A2C8-4D58-BC31-CB4A763D60F1}" srcOrd="1" destOrd="0" presId="urn:microsoft.com/office/officeart/2005/8/layout/orgChart1"/>
    <dgm:cxn modelId="{51805493-7DE0-4053-8DD7-B647F4F08A88}" type="presOf" srcId="{B3435A5C-0B79-4E9F-8180-DBCC7E6B64DC}" destId="{D1EE8BB8-9B49-430E-BCA3-482F425A11E6}" srcOrd="0" destOrd="0" presId="urn:microsoft.com/office/officeart/2005/8/layout/orgChart1"/>
    <dgm:cxn modelId="{6C225E77-4A75-4300-9448-5B1B77540CAC}" type="presOf" srcId="{6F6B10C9-65CA-4828-90A1-37F57DB61D59}" destId="{9CFBE578-DD8E-48E7-B675-62C492642645}" srcOrd="0" destOrd="0" presId="urn:microsoft.com/office/officeart/2005/8/layout/orgChart1"/>
    <dgm:cxn modelId="{3B42F3C2-5C28-41F0-83AC-F76CBCFD9C05}" type="presParOf" srcId="{579C7182-0B1D-4900-BEF2-8D12FC8D4D12}" destId="{73BD3551-9573-4A51-B18A-A13C226A0299}" srcOrd="0" destOrd="0" presId="urn:microsoft.com/office/officeart/2005/8/layout/orgChart1"/>
    <dgm:cxn modelId="{82220C27-CE4F-4D29-8E71-91BA776E560F}" type="presParOf" srcId="{73BD3551-9573-4A51-B18A-A13C226A0299}" destId="{01909518-E704-471F-9BB6-4802CE1D325F}" srcOrd="0" destOrd="0" presId="urn:microsoft.com/office/officeart/2005/8/layout/orgChart1"/>
    <dgm:cxn modelId="{C8578738-5806-4FC8-9FDF-0C2592E689AA}" type="presParOf" srcId="{01909518-E704-471F-9BB6-4802CE1D325F}" destId="{D1EE8BB8-9B49-430E-BCA3-482F425A11E6}" srcOrd="0" destOrd="0" presId="urn:microsoft.com/office/officeart/2005/8/layout/orgChart1"/>
    <dgm:cxn modelId="{36015543-0B0B-4788-A193-A3A5350F27A1}" type="presParOf" srcId="{01909518-E704-471F-9BB6-4802CE1D325F}" destId="{9C814680-121F-4176-B5E6-4A8B1AA1E8E2}" srcOrd="1" destOrd="0" presId="urn:microsoft.com/office/officeart/2005/8/layout/orgChart1"/>
    <dgm:cxn modelId="{BEBD49A5-75FE-4148-A628-F8C78173B64F}" type="presParOf" srcId="{73BD3551-9573-4A51-B18A-A13C226A0299}" destId="{40C1253F-DBB7-434F-A73B-CEEC416B14AE}" srcOrd="1" destOrd="0" presId="urn:microsoft.com/office/officeart/2005/8/layout/orgChart1"/>
    <dgm:cxn modelId="{905F95CB-4D4B-4AAF-908E-F03AB6702050}" type="presParOf" srcId="{40C1253F-DBB7-434F-A73B-CEEC416B14AE}" destId="{60532D88-F695-48B1-93F8-DAACBB8622FD}" srcOrd="0" destOrd="0" presId="urn:microsoft.com/office/officeart/2005/8/layout/orgChart1"/>
    <dgm:cxn modelId="{9B6EF649-3C3F-468B-884E-1838DDF8DE62}" type="presParOf" srcId="{40C1253F-DBB7-434F-A73B-CEEC416B14AE}" destId="{843040BE-B4A0-4BD5-AAEB-F27F23BE11EE}" srcOrd="1" destOrd="0" presId="urn:microsoft.com/office/officeart/2005/8/layout/orgChart1"/>
    <dgm:cxn modelId="{320BE436-C4D3-4405-914D-CD0EE0355734}" type="presParOf" srcId="{843040BE-B4A0-4BD5-AAEB-F27F23BE11EE}" destId="{6A7991DF-2CD5-4B0B-BADB-4BC1E36778F2}" srcOrd="0" destOrd="0" presId="urn:microsoft.com/office/officeart/2005/8/layout/orgChart1"/>
    <dgm:cxn modelId="{710AE755-3404-445C-A7EE-4CBE75EDD446}" type="presParOf" srcId="{6A7991DF-2CD5-4B0B-BADB-4BC1E36778F2}" destId="{2892E2C9-0B59-44B5-8595-C69C1E9EBBA6}" srcOrd="0" destOrd="0" presId="urn:microsoft.com/office/officeart/2005/8/layout/orgChart1"/>
    <dgm:cxn modelId="{BDA699D7-45D4-4589-93FF-D604E574896B}" type="presParOf" srcId="{6A7991DF-2CD5-4B0B-BADB-4BC1E36778F2}" destId="{7AA2F735-7C6C-472F-A77C-E9BA1670BA16}" srcOrd="1" destOrd="0" presId="urn:microsoft.com/office/officeart/2005/8/layout/orgChart1"/>
    <dgm:cxn modelId="{1716E7E0-7B50-4CD5-BFE8-4547F1CD7345}" type="presParOf" srcId="{843040BE-B4A0-4BD5-AAEB-F27F23BE11EE}" destId="{5F3BD82A-BC3E-4C56-AFB0-E6A658189BCF}" srcOrd="1" destOrd="0" presId="urn:microsoft.com/office/officeart/2005/8/layout/orgChart1"/>
    <dgm:cxn modelId="{E628C36A-7239-48F2-8B68-53C7E7C6C75D}" type="presParOf" srcId="{843040BE-B4A0-4BD5-AAEB-F27F23BE11EE}" destId="{5A9E15B7-413C-4470-9D23-9C361EB0EC4E}" srcOrd="2" destOrd="0" presId="urn:microsoft.com/office/officeart/2005/8/layout/orgChart1"/>
    <dgm:cxn modelId="{3C590B75-C705-44D0-9A5B-A01F89C462D4}" type="presParOf" srcId="{40C1253F-DBB7-434F-A73B-CEEC416B14AE}" destId="{3E08AFD2-9320-4D7E-87D1-D2E74C53BDD4}" srcOrd="2" destOrd="0" presId="urn:microsoft.com/office/officeart/2005/8/layout/orgChart1"/>
    <dgm:cxn modelId="{4F11353E-C5B9-464B-B7D3-D98A500839D9}" type="presParOf" srcId="{40C1253F-DBB7-434F-A73B-CEEC416B14AE}" destId="{35360921-D811-4034-8019-5B5DFAE6FA8E}" srcOrd="3" destOrd="0" presId="urn:microsoft.com/office/officeart/2005/8/layout/orgChart1"/>
    <dgm:cxn modelId="{FD6341C2-F41D-4008-B57C-3A4D159ADF81}" type="presParOf" srcId="{35360921-D811-4034-8019-5B5DFAE6FA8E}" destId="{4D3834EF-4A89-418C-B5CB-4D1A51EBFE71}" srcOrd="0" destOrd="0" presId="urn:microsoft.com/office/officeart/2005/8/layout/orgChart1"/>
    <dgm:cxn modelId="{653E37A9-7269-43FB-8F7D-9E9A4549E8EF}" type="presParOf" srcId="{4D3834EF-4A89-418C-B5CB-4D1A51EBFE71}" destId="{9CFBE578-DD8E-48E7-B675-62C492642645}" srcOrd="0" destOrd="0" presId="urn:microsoft.com/office/officeart/2005/8/layout/orgChart1"/>
    <dgm:cxn modelId="{54A4AA25-F10B-435F-96F6-D30EA1F6F07E}" type="presParOf" srcId="{4D3834EF-4A89-418C-B5CB-4D1A51EBFE71}" destId="{A97C0BF0-75ED-40D2-A100-5B9A250C6E36}" srcOrd="1" destOrd="0" presId="urn:microsoft.com/office/officeart/2005/8/layout/orgChart1"/>
    <dgm:cxn modelId="{9E5ACB40-B537-4AC0-AA8C-0C4ADD1BE2F9}" type="presParOf" srcId="{35360921-D811-4034-8019-5B5DFAE6FA8E}" destId="{EA15BE2C-B0C2-42D0-8059-714E29BD3021}" srcOrd="1" destOrd="0" presId="urn:microsoft.com/office/officeart/2005/8/layout/orgChart1"/>
    <dgm:cxn modelId="{651C88DA-9A4F-4442-94E0-B4445AA6EA81}" type="presParOf" srcId="{35360921-D811-4034-8019-5B5DFAE6FA8E}" destId="{5A9587E2-4654-49BE-935B-0B098A6ABB7B}" srcOrd="2" destOrd="0" presId="urn:microsoft.com/office/officeart/2005/8/layout/orgChart1"/>
    <dgm:cxn modelId="{9A60AE7E-D380-453D-9001-4C10FC749E01}" type="presParOf" srcId="{40C1253F-DBB7-434F-A73B-CEEC416B14AE}" destId="{8F9E1F4A-2D5E-4A54-9754-8209DF0FB066}" srcOrd="4" destOrd="0" presId="urn:microsoft.com/office/officeart/2005/8/layout/orgChart1"/>
    <dgm:cxn modelId="{E971A521-0F9A-401B-BF73-8D469C06F3AB}" type="presParOf" srcId="{40C1253F-DBB7-434F-A73B-CEEC416B14AE}" destId="{73F90B9B-2673-41C3-B566-71C4058ED8FD}" srcOrd="5" destOrd="0" presId="urn:microsoft.com/office/officeart/2005/8/layout/orgChart1"/>
    <dgm:cxn modelId="{E63DD6B9-80F9-4312-90C1-89947C7D08B7}" type="presParOf" srcId="{73F90B9B-2673-41C3-B566-71C4058ED8FD}" destId="{481542DA-EEDD-4A14-94EF-F98DDB4A4D7E}" srcOrd="0" destOrd="0" presId="urn:microsoft.com/office/officeart/2005/8/layout/orgChart1"/>
    <dgm:cxn modelId="{84C6A8D9-D89A-4CB5-BA21-ABC723F54492}" type="presParOf" srcId="{481542DA-EEDD-4A14-94EF-F98DDB4A4D7E}" destId="{C83EEEF6-257F-465E-B2C0-5DAA76E93B25}" srcOrd="0" destOrd="0" presId="urn:microsoft.com/office/officeart/2005/8/layout/orgChart1"/>
    <dgm:cxn modelId="{4BFBCBBE-8234-4FF5-BA31-EF942F704D5D}" type="presParOf" srcId="{481542DA-EEDD-4A14-94EF-F98DDB4A4D7E}" destId="{4C14A47B-A2C8-4D58-BC31-CB4A763D60F1}" srcOrd="1" destOrd="0" presId="urn:microsoft.com/office/officeart/2005/8/layout/orgChart1"/>
    <dgm:cxn modelId="{F6C51242-CC62-435E-B86E-6A4752A914A3}" type="presParOf" srcId="{73F90B9B-2673-41C3-B566-71C4058ED8FD}" destId="{E9DD0579-2E38-46FE-B3EA-12CAB5D626B9}" srcOrd="1" destOrd="0" presId="urn:microsoft.com/office/officeart/2005/8/layout/orgChart1"/>
    <dgm:cxn modelId="{0A6F4606-FE11-46BC-A44F-3591818EA31D}" type="presParOf" srcId="{73F90B9B-2673-41C3-B566-71C4058ED8FD}" destId="{D74F2769-C2B4-42E4-856B-B6F810C5EC93}" srcOrd="2" destOrd="0" presId="urn:microsoft.com/office/officeart/2005/8/layout/orgChart1"/>
    <dgm:cxn modelId="{544EBE70-F02E-4610-A4A1-924F0510B525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000" b="1" dirty="0" smtClean="0"/>
            <a:t>?</a:t>
          </a:r>
          <a:endParaRPr lang="ru-RU" sz="3000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3490DDDA-CD06-456B-9BCD-247E30C31C7E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3000" b="1" dirty="0" smtClean="0"/>
            <a:t>Постоянные</a:t>
          </a:r>
          <a:endParaRPr lang="ru-RU" sz="3000" b="1" dirty="0"/>
        </a:p>
      </dgm:t>
    </dgm:pt>
    <dgm:pt modelId="{C5699C9E-DC4C-4C0B-9C20-C22927F47F3E}" type="parTrans" cxnId="{DC6322CB-D70F-4C66-A0AA-0D51E700F718}">
      <dgm:prSet/>
      <dgm:spPr/>
      <dgm:t>
        <a:bodyPr/>
        <a:lstStyle/>
        <a:p>
          <a:endParaRPr lang="ru-RU"/>
        </a:p>
      </dgm:t>
    </dgm:pt>
    <dgm:pt modelId="{DD71070A-8390-4F2B-9405-472892B3C097}" type="sibTrans" cxnId="{DC6322CB-D70F-4C66-A0AA-0D51E700F718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3000" b="1" dirty="0" smtClean="0"/>
            <a:t>Бухгалтерские</a:t>
          </a:r>
          <a:endParaRPr lang="ru-RU" sz="30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D83A9AF7-1D99-4FD4-8C6A-7DF1174A503B}">
      <dgm:prSet custT="1"/>
      <dgm:spPr/>
      <dgm:t>
        <a:bodyPr/>
        <a:lstStyle/>
        <a:p>
          <a:r>
            <a:rPr lang="ru-RU" sz="3000" b="1" dirty="0" smtClean="0"/>
            <a:t>?</a:t>
          </a:r>
          <a:endParaRPr lang="ru-RU" sz="3000" b="1" dirty="0"/>
        </a:p>
      </dgm:t>
    </dgm:pt>
    <dgm:pt modelId="{55D1A24B-55A1-4610-8D22-81D57CD3D7B5}" type="parTrans" cxnId="{D089621A-3FB5-4AF3-9720-DA19BC1FD696}">
      <dgm:prSet/>
      <dgm:spPr/>
      <dgm:t>
        <a:bodyPr/>
        <a:lstStyle/>
        <a:p>
          <a:endParaRPr lang="ru-RU"/>
        </a:p>
      </dgm:t>
    </dgm:pt>
    <dgm:pt modelId="{9E0587BE-F768-4275-BED4-04F3FA469916}" type="sibTrans" cxnId="{D089621A-3FB5-4AF3-9720-DA19BC1FD696}">
      <dgm:prSet/>
      <dgm:spPr/>
      <dgm:t>
        <a:bodyPr/>
        <a:lstStyle/>
        <a:p>
          <a:endParaRPr lang="ru-RU"/>
        </a:p>
      </dgm:t>
    </dgm:pt>
    <dgm:pt modelId="{5C374898-895B-4C88-9A8D-EB3D6C3EC238}">
      <dgm:prSet custT="1"/>
      <dgm:spPr>
        <a:solidFill>
          <a:srgbClr val="FFC000"/>
        </a:solidFill>
      </dgm:spPr>
      <dgm:t>
        <a:bodyPr/>
        <a:lstStyle/>
        <a:p>
          <a:r>
            <a:rPr lang="ru-RU" sz="3000" b="1" dirty="0" smtClean="0"/>
            <a:t>?</a:t>
          </a:r>
          <a:endParaRPr lang="ru-RU" sz="3000" b="1" dirty="0"/>
        </a:p>
      </dgm:t>
    </dgm:pt>
    <dgm:pt modelId="{2A1FA427-163E-4447-98F5-A719C1A538FA}" type="parTrans" cxnId="{EA90F474-31CF-40CC-98D8-65A21E9EBCB0}">
      <dgm:prSet/>
      <dgm:spPr/>
      <dgm:t>
        <a:bodyPr/>
        <a:lstStyle/>
        <a:p>
          <a:endParaRPr lang="ru-RU"/>
        </a:p>
      </dgm:t>
    </dgm:pt>
    <dgm:pt modelId="{EE0C4A93-E236-407D-9CFE-84D7D155E4B9}" type="sibTrans" cxnId="{EA90F474-31CF-40CC-98D8-65A21E9EBCB0}">
      <dgm:prSet/>
      <dgm:spPr/>
      <dgm:t>
        <a:bodyPr/>
        <a:lstStyle/>
        <a:p>
          <a:endParaRPr lang="ru-RU"/>
        </a:p>
      </dgm:t>
    </dgm:pt>
    <dgm:pt modelId="{513B7AF5-A1C7-49EF-8D5D-0653756E75B8}">
      <dgm:prSet custT="1"/>
      <dgm:spPr>
        <a:solidFill>
          <a:srgbClr val="FF0000"/>
        </a:solidFill>
      </dgm:spPr>
      <dgm:t>
        <a:bodyPr/>
        <a:lstStyle/>
        <a:p>
          <a:r>
            <a:rPr lang="ru-RU" sz="3000" b="1" dirty="0" smtClean="0"/>
            <a:t>Средние</a:t>
          </a:r>
          <a:endParaRPr lang="ru-RU" sz="3000" b="1" dirty="0"/>
        </a:p>
      </dgm:t>
    </dgm:pt>
    <dgm:pt modelId="{79290F54-32A0-414B-99EA-6AD77DCA3635}" type="parTrans" cxnId="{371A7908-39F8-466E-9DAC-26EC04107F6D}">
      <dgm:prSet/>
      <dgm:spPr/>
      <dgm:t>
        <a:bodyPr/>
        <a:lstStyle/>
        <a:p>
          <a:endParaRPr lang="ru-RU"/>
        </a:p>
      </dgm:t>
    </dgm:pt>
    <dgm:pt modelId="{8F1B086C-A555-4DC9-A142-445829DC801A}" type="sibTrans" cxnId="{371A7908-39F8-466E-9DAC-26EC04107F6D}">
      <dgm:prSet/>
      <dgm:spPr/>
      <dgm:t>
        <a:bodyPr/>
        <a:lstStyle/>
        <a:p>
          <a:endParaRPr lang="ru-RU"/>
        </a:p>
      </dgm:t>
    </dgm:pt>
    <dgm:pt modelId="{18388FD5-29CE-4223-A4B5-0A9460D3E8EA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3000" b="1" dirty="0" smtClean="0"/>
            <a:t>Предельные </a:t>
          </a:r>
          <a:endParaRPr lang="ru-RU" sz="3000" b="1" dirty="0"/>
        </a:p>
      </dgm:t>
    </dgm:pt>
    <dgm:pt modelId="{210C1B46-B192-4F88-B053-179B8B375D15}" type="parTrans" cxnId="{59710E4C-E002-41A4-A161-1C998F7CF5D0}">
      <dgm:prSet/>
      <dgm:spPr/>
      <dgm:t>
        <a:bodyPr/>
        <a:lstStyle/>
        <a:p>
          <a:endParaRPr lang="ru-RU"/>
        </a:p>
      </dgm:t>
    </dgm:pt>
    <dgm:pt modelId="{D0EC7039-50B1-489D-83E5-96F8894875D9}" type="sibTrans" cxnId="{59710E4C-E002-41A4-A161-1C998F7CF5D0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196417" custScaleY="128286" custLinFactNeighborX="18884" custLinFactNeighborY="-994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C3E82466-3306-4557-96E4-6D97CED64D14}" type="pres">
      <dgm:prSet presAssocID="{C5699C9E-DC4C-4C0B-9C20-C22927F47F3E}" presName="Name37" presStyleLbl="parChTrans1D2" presStyleIdx="0" presStyleCnt="3"/>
      <dgm:spPr/>
      <dgm:t>
        <a:bodyPr/>
        <a:lstStyle/>
        <a:p>
          <a:endParaRPr lang="ru-RU"/>
        </a:p>
      </dgm:t>
    </dgm:pt>
    <dgm:pt modelId="{F61D7DFC-70D2-4D92-B297-2BDA3F923D6C}" type="pres">
      <dgm:prSet presAssocID="{3490DDDA-CD06-456B-9BCD-247E30C31C7E}" presName="hierRoot2" presStyleCnt="0">
        <dgm:presLayoutVars>
          <dgm:hierBranch val="init"/>
        </dgm:presLayoutVars>
      </dgm:prSet>
      <dgm:spPr/>
    </dgm:pt>
    <dgm:pt modelId="{4CCA9932-8202-4157-9998-D5CED932ECBD}" type="pres">
      <dgm:prSet presAssocID="{3490DDDA-CD06-456B-9BCD-247E30C31C7E}" presName="rootComposite" presStyleCnt="0"/>
      <dgm:spPr/>
    </dgm:pt>
    <dgm:pt modelId="{3F152074-0C14-4B46-B21E-8261A9BE132D}" type="pres">
      <dgm:prSet presAssocID="{3490DDDA-CD06-456B-9BCD-247E30C31C7E}" presName="rootText" presStyleLbl="node2" presStyleIdx="0" presStyleCnt="3" custScaleX="130249" custScaleY="84850" custLinFactY="-18576" custLinFactNeighborX="927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02C4E1-F7E0-4065-9604-A7D7BFBD24CE}" type="pres">
      <dgm:prSet presAssocID="{3490DDDA-CD06-456B-9BCD-247E30C31C7E}" presName="rootConnector" presStyleLbl="node2" presStyleIdx="0" presStyleCnt="3"/>
      <dgm:spPr/>
      <dgm:t>
        <a:bodyPr/>
        <a:lstStyle/>
        <a:p>
          <a:endParaRPr lang="ru-RU"/>
        </a:p>
      </dgm:t>
    </dgm:pt>
    <dgm:pt modelId="{0793A2F7-0367-4F2E-ACA8-B5ECDC025492}" type="pres">
      <dgm:prSet presAssocID="{3490DDDA-CD06-456B-9BCD-247E30C31C7E}" presName="hierChild4" presStyleCnt="0"/>
      <dgm:spPr/>
    </dgm:pt>
    <dgm:pt modelId="{5451DBBF-6F13-4ACE-928D-AC31CB94B421}" type="pres">
      <dgm:prSet presAssocID="{55D1A24B-55A1-4610-8D22-81D57CD3D7B5}" presName="Name37" presStyleLbl="parChTrans1D3" presStyleIdx="0" presStyleCnt="3"/>
      <dgm:spPr/>
      <dgm:t>
        <a:bodyPr/>
        <a:lstStyle/>
        <a:p>
          <a:endParaRPr lang="ru-RU"/>
        </a:p>
      </dgm:t>
    </dgm:pt>
    <dgm:pt modelId="{1F427DFF-3F8A-474C-91C6-CF5817DF3671}" type="pres">
      <dgm:prSet presAssocID="{D83A9AF7-1D99-4FD4-8C6A-7DF1174A503B}" presName="hierRoot2" presStyleCnt="0">
        <dgm:presLayoutVars>
          <dgm:hierBranch val="init"/>
        </dgm:presLayoutVars>
      </dgm:prSet>
      <dgm:spPr/>
    </dgm:pt>
    <dgm:pt modelId="{BBA6B6A8-2A96-4575-B2E6-81ADB2F3F140}" type="pres">
      <dgm:prSet presAssocID="{D83A9AF7-1D99-4FD4-8C6A-7DF1174A503B}" presName="rootComposite" presStyleCnt="0"/>
      <dgm:spPr/>
    </dgm:pt>
    <dgm:pt modelId="{FE517DC1-59AB-4EAF-B717-0FC45D747FF4}" type="pres">
      <dgm:prSet presAssocID="{D83A9AF7-1D99-4FD4-8C6A-7DF1174A503B}" presName="rootText" presStyleLbl="node3" presStyleIdx="0" presStyleCnt="3" custScaleX="96052" custScaleY="78669" custLinFactY="-41938" custLinFactNeighborX="-989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63C694-DE62-4FCD-A936-F1DCC7E6930D}" type="pres">
      <dgm:prSet presAssocID="{D83A9AF7-1D99-4FD4-8C6A-7DF1174A503B}" presName="rootConnector" presStyleLbl="node3" presStyleIdx="0" presStyleCnt="3"/>
      <dgm:spPr/>
      <dgm:t>
        <a:bodyPr/>
        <a:lstStyle/>
        <a:p>
          <a:endParaRPr lang="ru-RU"/>
        </a:p>
      </dgm:t>
    </dgm:pt>
    <dgm:pt modelId="{B9B50B1D-7B39-490A-846A-00093D7AC2E5}" type="pres">
      <dgm:prSet presAssocID="{D83A9AF7-1D99-4FD4-8C6A-7DF1174A503B}" presName="hierChild4" presStyleCnt="0"/>
      <dgm:spPr/>
    </dgm:pt>
    <dgm:pt modelId="{83040B18-C7AC-4D2B-8E80-19027D5B941D}" type="pres">
      <dgm:prSet presAssocID="{D83A9AF7-1D99-4FD4-8C6A-7DF1174A503B}" presName="hierChild5" presStyleCnt="0"/>
      <dgm:spPr/>
    </dgm:pt>
    <dgm:pt modelId="{901CCF5C-DE05-4020-917E-C43309407597}" type="pres">
      <dgm:prSet presAssocID="{3490DDDA-CD06-456B-9BCD-247E30C31C7E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3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3" custAng="0" custScaleX="172498" custScaleY="73192" custLinFactY="-12220" custLinFactNeighborX="10892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3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8C7CE3D5-3751-48D9-B796-6314E8B94C67}" type="pres">
      <dgm:prSet presAssocID="{2A1FA427-163E-4447-98F5-A719C1A538FA}" presName="Name37" presStyleLbl="parChTrans1D3" presStyleIdx="1" presStyleCnt="3"/>
      <dgm:spPr/>
      <dgm:t>
        <a:bodyPr/>
        <a:lstStyle/>
        <a:p>
          <a:endParaRPr lang="ru-RU"/>
        </a:p>
      </dgm:t>
    </dgm:pt>
    <dgm:pt modelId="{8CD0B74A-F118-4282-9957-5ADD39684672}" type="pres">
      <dgm:prSet presAssocID="{5C374898-895B-4C88-9A8D-EB3D6C3EC238}" presName="hierRoot2" presStyleCnt="0">
        <dgm:presLayoutVars>
          <dgm:hierBranch val="init"/>
        </dgm:presLayoutVars>
      </dgm:prSet>
      <dgm:spPr/>
    </dgm:pt>
    <dgm:pt modelId="{73D49E92-8DDF-4D39-8938-96ACAC3320D5}" type="pres">
      <dgm:prSet presAssocID="{5C374898-895B-4C88-9A8D-EB3D6C3EC238}" presName="rootComposite" presStyleCnt="0"/>
      <dgm:spPr/>
    </dgm:pt>
    <dgm:pt modelId="{25E555EB-3F89-4625-BCF8-265448143C4F}" type="pres">
      <dgm:prSet presAssocID="{5C374898-895B-4C88-9A8D-EB3D6C3EC238}" presName="rootText" presStyleLbl="node3" presStyleIdx="1" presStyleCnt="3" custScaleX="99280" custScaleY="53734" custLinFactY="-43488" custLinFactNeighborX="-14512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62C934-CA0C-40C3-8AC7-40F1115AA3A2}" type="pres">
      <dgm:prSet presAssocID="{5C374898-895B-4C88-9A8D-EB3D6C3EC238}" presName="rootConnector" presStyleLbl="node3" presStyleIdx="1" presStyleCnt="3"/>
      <dgm:spPr/>
      <dgm:t>
        <a:bodyPr/>
        <a:lstStyle/>
        <a:p>
          <a:endParaRPr lang="ru-RU"/>
        </a:p>
      </dgm:t>
    </dgm:pt>
    <dgm:pt modelId="{E7FF0959-580D-4BF7-8202-979E083E15C3}" type="pres">
      <dgm:prSet presAssocID="{5C374898-895B-4C88-9A8D-EB3D6C3EC238}" presName="hierChild4" presStyleCnt="0"/>
      <dgm:spPr/>
    </dgm:pt>
    <dgm:pt modelId="{0219E825-EAEC-458C-9347-FD22A495C981}" type="pres">
      <dgm:prSet presAssocID="{5C374898-895B-4C88-9A8D-EB3D6C3EC238}" presName="hierChild5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BDACB418-3B92-41BF-816B-114F99C96709}" type="pres">
      <dgm:prSet presAssocID="{79290F54-32A0-414B-99EA-6AD77DCA3635}" presName="Name37" presStyleLbl="parChTrans1D2" presStyleIdx="2" presStyleCnt="3"/>
      <dgm:spPr/>
      <dgm:t>
        <a:bodyPr/>
        <a:lstStyle/>
        <a:p>
          <a:endParaRPr lang="ru-RU"/>
        </a:p>
      </dgm:t>
    </dgm:pt>
    <dgm:pt modelId="{D85787ED-E10E-44D9-BA4D-C27D85732623}" type="pres">
      <dgm:prSet presAssocID="{513B7AF5-A1C7-49EF-8D5D-0653756E75B8}" presName="hierRoot2" presStyleCnt="0">
        <dgm:presLayoutVars>
          <dgm:hierBranch val="init"/>
        </dgm:presLayoutVars>
      </dgm:prSet>
      <dgm:spPr/>
    </dgm:pt>
    <dgm:pt modelId="{ADD1DCB6-D7D0-446F-ADFF-023D733B851F}" type="pres">
      <dgm:prSet presAssocID="{513B7AF5-A1C7-49EF-8D5D-0653756E75B8}" presName="rootComposite" presStyleCnt="0"/>
      <dgm:spPr/>
    </dgm:pt>
    <dgm:pt modelId="{9721F92E-6CC2-4D0C-8FD2-18EB01795D95}" type="pres">
      <dgm:prSet presAssocID="{513B7AF5-A1C7-49EF-8D5D-0653756E75B8}" presName="rootText" presStyleLbl="node2" presStyleIdx="2" presStyleCnt="3" custScaleX="122102" custScaleY="51698" custLinFactY="-15084" custLinFactNeighborX="-211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234939-B5AD-440B-927B-923A58617616}" type="pres">
      <dgm:prSet presAssocID="{513B7AF5-A1C7-49EF-8D5D-0653756E75B8}" presName="rootConnector" presStyleLbl="node2" presStyleIdx="2" presStyleCnt="3"/>
      <dgm:spPr/>
      <dgm:t>
        <a:bodyPr/>
        <a:lstStyle/>
        <a:p>
          <a:endParaRPr lang="ru-RU"/>
        </a:p>
      </dgm:t>
    </dgm:pt>
    <dgm:pt modelId="{EDA73FF2-7827-44E5-93FB-71AF26181EEC}" type="pres">
      <dgm:prSet presAssocID="{513B7AF5-A1C7-49EF-8D5D-0653756E75B8}" presName="hierChild4" presStyleCnt="0"/>
      <dgm:spPr/>
    </dgm:pt>
    <dgm:pt modelId="{908B4B33-F4E3-49A7-A78D-377AFC37014F}" type="pres">
      <dgm:prSet presAssocID="{210C1B46-B192-4F88-B053-179B8B375D15}" presName="Name37" presStyleLbl="parChTrans1D3" presStyleIdx="2" presStyleCnt="3"/>
      <dgm:spPr/>
      <dgm:t>
        <a:bodyPr/>
        <a:lstStyle/>
        <a:p>
          <a:endParaRPr lang="ru-RU"/>
        </a:p>
      </dgm:t>
    </dgm:pt>
    <dgm:pt modelId="{1C8E5A20-398C-4AEC-A238-1D3FFB756813}" type="pres">
      <dgm:prSet presAssocID="{18388FD5-29CE-4223-A4B5-0A9460D3E8EA}" presName="hierRoot2" presStyleCnt="0">
        <dgm:presLayoutVars>
          <dgm:hierBranch val="init"/>
        </dgm:presLayoutVars>
      </dgm:prSet>
      <dgm:spPr/>
    </dgm:pt>
    <dgm:pt modelId="{BC54EB69-D151-42E2-AF0F-9C57D072897B}" type="pres">
      <dgm:prSet presAssocID="{18388FD5-29CE-4223-A4B5-0A9460D3E8EA}" presName="rootComposite" presStyleCnt="0"/>
      <dgm:spPr/>
    </dgm:pt>
    <dgm:pt modelId="{2B11AD8A-54EA-4994-8A7E-13610933AED7}" type="pres">
      <dgm:prSet presAssocID="{18388FD5-29CE-4223-A4B5-0A9460D3E8EA}" presName="rootText" presStyleLbl="node3" presStyleIdx="2" presStyleCnt="3" custScaleX="141825" custScaleY="115903" custLinFactY="-41517" custLinFactNeighborX="-19386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66875E-16C4-4069-A2D0-C6A4AECA06A4}" type="pres">
      <dgm:prSet presAssocID="{18388FD5-29CE-4223-A4B5-0A9460D3E8EA}" presName="rootConnector" presStyleLbl="node3" presStyleIdx="2" presStyleCnt="3"/>
      <dgm:spPr/>
      <dgm:t>
        <a:bodyPr/>
        <a:lstStyle/>
        <a:p>
          <a:endParaRPr lang="ru-RU"/>
        </a:p>
      </dgm:t>
    </dgm:pt>
    <dgm:pt modelId="{E8031D21-F28B-4B86-B019-01BDB05ACFEC}" type="pres">
      <dgm:prSet presAssocID="{18388FD5-29CE-4223-A4B5-0A9460D3E8EA}" presName="hierChild4" presStyleCnt="0"/>
      <dgm:spPr/>
    </dgm:pt>
    <dgm:pt modelId="{FB21E4FA-7AC1-44C8-AE06-31889C5D45BF}" type="pres">
      <dgm:prSet presAssocID="{18388FD5-29CE-4223-A4B5-0A9460D3E8EA}" presName="hierChild5" presStyleCnt="0"/>
      <dgm:spPr/>
    </dgm:pt>
    <dgm:pt modelId="{D91D8376-9D23-4BE0-9807-601300FD7643}" type="pres">
      <dgm:prSet presAssocID="{513B7AF5-A1C7-49EF-8D5D-0653756E75B8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D089621A-3FB5-4AF3-9720-DA19BC1FD696}" srcId="{3490DDDA-CD06-456B-9BCD-247E30C31C7E}" destId="{D83A9AF7-1D99-4FD4-8C6A-7DF1174A503B}" srcOrd="0" destOrd="0" parTransId="{55D1A24B-55A1-4610-8D22-81D57CD3D7B5}" sibTransId="{9E0587BE-F768-4275-BED4-04F3FA469916}"/>
    <dgm:cxn modelId="{4C8997FE-8352-4A0F-A410-C2B825EB798B}" type="presOf" srcId="{18388FD5-29CE-4223-A4B5-0A9460D3E8EA}" destId="{2B11AD8A-54EA-4994-8A7E-13610933AED7}" srcOrd="0" destOrd="0" presId="urn:microsoft.com/office/officeart/2005/8/layout/orgChart1"/>
    <dgm:cxn modelId="{17318AA5-1088-414A-AA94-81217CE428D9}" type="presOf" srcId="{AA404E0A-A352-40C9-A30E-F5C57393417A}" destId="{3E08AFD2-9320-4D7E-87D1-D2E74C53BDD4}" srcOrd="0" destOrd="0" presId="urn:microsoft.com/office/officeart/2005/8/layout/orgChart1"/>
    <dgm:cxn modelId="{E7B76178-81A4-416A-A4F5-086F2FD2CBD7}" type="presOf" srcId="{B3435A5C-0B79-4E9F-8180-DBCC7E6B64DC}" destId="{9C814680-121F-4176-B5E6-4A8B1AA1E8E2}" srcOrd="1" destOrd="0" presId="urn:microsoft.com/office/officeart/2005/8/layout/orgChart1"/>
    <dgm:cxn modelId="{DC6322CB-D70F-4C66-A0AA-0D51E700F718}" srcId="{B3435A5C-0B79-4E9F-8180-DBCC7E6B64DC}" destId="{3490DDDA-CD06-456B-9BCD-247E30C31C7E}" srcOrd="0" destOrd="0" parTransId="{C5699C9E-DC4C-4C0B-9C20-C22927F47F3E}" sibTransId="{DD71070A-8390-4F2B-9405-472892B3C097}"/>
    <dgm:cxn modelId="{967B7128-BF59-4B9D-821D-1CAC9A516644}" type="presOf" srcId="{D83A9AF7-1D99-4FD4-8C6A-7DF1174A503B}" destId="{FE517DC1-59AB-4EAF-B717-0FC45D747FF4}" srcOrd="0" destOrd="0" presId="urn:microsoft.com/office/officeart/2005/8/layout/orgChart1"/>
    <dgm:cxn modelId="{D9CB9333-31F7-420F-8A9F-40F57B453B44}" type="presOf" srcId="{B3435A5C-0B79-4E9F-8180-DBCC7E6B64DC}" destId="{D1EE8BB8-9B49-430E-BCA3-482F425A11E6}" srcOrd="0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D537B9FB-D088-4A4E-94AC-6CF677C32681}" type="presOf" srcId="{2A1FA427-163E-4447-98F5-A719C1A538FA}" destId="{8C7CE3D5-3751-48D9-B796-6314E8B94C67}" srcOrd="0" destOrd="0" presId="urn:microsoft.com/office/officeart/2005/8/layout/orgChart1"/>
    <dgm:cxn modelId="{371A7908-39F8-466E-9DAC-26EC04107F6D}" srcId="{B3435A5C-0B79-4E9F-8180-DBCC7E6B64DC}" destId="{513B7AF5-A1C7-49EF-8D5D-0653756E75B8}" srcOrd="2" destOrd="0" parTransId="{79290F54-32A0-414B-99EA-6AD77DCA3635}" sibTransId="{8F1B086C-A555-4DC9-A142-445829DC801A}"/>
    <dgm:cxn modelId="{770D6045-8B8D-489F-BDBC-78135AF05BA9}" type="presOf" srcId="{5C374898-895B-4C88-9A8D-EB3D6C3EC238}" destId="{25E555EB-3F89-4625-BCF8-265448143C4F}" srcOrd="0" destOrd="0" presId="urn:microsoft.com/office/officeart/2005/8/layout/orgChart1"/>
    <dgm:cxn modelId="{5966C57D-3521-4F42-9A15-5B5F3F51686D}" type="presOf" srcId="{3490DDDA-CD06-456B-9BCD-247E30C31C7E}" destId="{EB02C4E1-F7E0-4065-9604-A7D7BFBD24CE}" srcOrd="1" destOrd="0" presId="urn:microsoft.com/office/officeart/2005/8/layout/orgChart1"/>
    <dgm:cxn modelId="{3EFD9EFB-1383-4890-9A60-37E1E57D4B34}" type="presOf" srcId="{18388FD5-29CE-4223-A4B5-0A9460D3E8EA}" destId="{B866875E-16C4-4069-A2D0-C6A4AECA06A4}" srcOrd="1" destOrd="0" presId="urn:microsoft.com/office/officeart/2005/8/layout/orgChart1"/>
    <dgm:cxn modelId="{FD102EA0-40A5-4DFD-93CC-1A742BC516E8}" type="presOf" srcId="{55D1A24B-55A1-4610-8D22-81D57CD3D7B5}" destId="{5451DBBF-6F13-4ACE-928D-AC31CB94B421}" srcOrd="0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2110E109-1913-44D7-9FA8-1B0F393085BB}" type="presOf" srcId="{79290F54-32A0-414B-99EA-6AD77DCA3635}" destId="{BDACB418-3B92-41BF-816B-114F99C96709}" srcOrd="0" destOrd="0" presId="urn:microsoft.com/office/officeart/2005/8/layout/orgChart1"/>
    <dgm:cxn modelId="{600E0344-E318-40AF-B684-A4DA6AE97DDD}" type="presOf" srcId="{210C1B46-B192-4F88-B053-179B8B375D15}" destId="{908B4B33-F4E3-49A7-A78D-377AFC37014F}" srcOrd="0" destOrd="0" presId="urn:microsoft.com/office/officeart/2005/8/layout/orgChart1"/>
    <dgm:cxn modelId="{1127444F-F4C1-42A4-8EE3-B15B98E91FF8}" type="presOf" srcId="{3490DDDA-CD06-456B-9BCD-247E30C31C7E}" destId="{3F152074-0C14-4B46-B21E-8261A9BE132D}" srcOrd="0" destOrd="0" presId="urn:microsoft.com/office/officeart/2005/8/layout/orgChart1"/>
    <dgm:cxn modelId="{4D315727-10C0-4958-9B82-6D323A32436A}" type="presOf" srcId="{5C374898-895B-4C88-9A8D-EB3D6C3EC238}" destId="{4962C934-CA0C-40C3-8AC7-40F1115AA3A2}" srcOrd="1" destOrd="0" presId="urn:microsoft.com/office/officeart/2005/8/layout/orgChart1"/>
    <dgm:cxn modelId="{8C6E7D8D-6ADD-4EA3-AFED-FDB8F9AC3D35}" type="presOf" srcId="{CBA94E83-80AC-46D3-85B4-BF5B19AE9720}" destId="{579C7182-0B1D-4900-BEF2-8D12FC8D4D12}" srcOrd="0" destOrd="0" presId="urn:microsoft.com/office/officeart/2005/8/layout/orgChart1"/>
    <dgm:cxn modelId="{3AB262EF-A5B8-4214-A0E3-35568D1B9EB6}" type="presOf" srcId="{C5699C9E-DC4C-4C0B-9C20-C22927F47F3E}" destId="{C3E82466-3306-4557-96E4-6D97CED64D14}" srcOrd="0" destOrd="0" presId="urn:microsoft.com/office/officeart/2005/8/layout/orgChart1"/>
    <dgm:cxn modelId="{EA90F474-31CF-40CC-98D8-65A21E9EBCB0}" srcId="{6F6B10C9-65CA-4828-90A1-37F57DB61D59}" destId="{5C374898-895B-4C88-9A8D-EB3D6C3EC238}" srcOrd="0" destOrd="0" parTransId="{2A1FA427-163E-4447-98F5-A719C1A538FA}" sibTransId="{EE0C4A93-E236-407D-9CFE-84D7D155E4B9}"/>
    <dgm:cxn modelId="{6ABC31D1-8C8A-4DEB-BC36-3B5D52D57137}" type="presOf" srcId="{513B7AF5-A1C7-49EF-8D5D-0653756E75B8}" destId="{9721F92E-6CC2-4D0C-8FD2-18EB01795D95}" srcOrd="0" destOrd="0" presId="urn:microsoft.com/office/officeart/2005/8/layout/orgChart1"/>
    <dgm:cxn modelId="{76668EBD-3E9D-43A4-B886-0E7CF426933D}" type="presOf" srcId="{513B7AF5-A1C7-49EF-8D5D-0653756E75B8}" destId="{2A234939-B5AD-440B-927B-923A58617616}" srcOrd="1" destOrd="0" presId="urn:microsoft.com/office/officeart/2005/8/layout/orgChart1"/>
    <dgm:cxn modelId="{F88774E9-1FEB-4501-B3FA-4C10FF9DE34E}" type="presOf" srcId="{6F6B10C9-65CA-4828-90A1-37F57DB61D59}" destId="{A97C0BF0-75ED-40D2-A100-5B9A250C6E36}" srcOrd="1" destOrd="0" presId="urn:microsoft.com/office/officeart/2005/8/layout/orgChart1"/>
    <dgm:cxn modelId="{2E597E9B-D49A-4BAC-96AD-840419D3A184}" type="presOf" srcId="{D83A9AF7-1D99-4FD4-8C6A-7DF1174A503B}" destId="{2263C694-DE62-4FCD-A936-F1DCC7E6930D}" srcOrd="1" destOrd="0" presId="urn:microsoft.com/office/officeart/2005/8/layout/orgChart1"/>
    <dgm:cxn modelId="{3FC77EB9-9D9A-4D38-83D1-25B8ABA5F2FF}" type="presOf" srcId="{6F6B10C9-65CA-4828-90A1-37F57DB61D59}" destId="{9CFBE578-DD8E-48E7-B675-62C492642645}" srcOrd="0" destOrd="0" presId="urn:microsoft.com/office/officeart/2005/8/layout/orgChart1"/>
    <dgm:cxn modelId="{59710E4C-E002-41A4-A161-1C998F7CF5D0}" srcId="{513B7AF5-A1C7-49EF-8D5D-0653756E75B8}" destId="{18388FD5-29CE-4223-A4B5-0A9460D3E8EA}" srcOrd="0" destOrd="0" parTransId="{210C1B46-B192-4F88-B053-179B8B375D15}" sibTransId="{D0EC7039-50B1-489D-83E5-96F8894875D9}"/>
    <dgm:cxn modelId="{472F699E-2729-4E60-8D11-FE268F6384D5}" type="presParOf" srcId="{579C7182-0B1D-4900-BEF2-8D12FC8D4D12}" destId="{73BD3551-9573-4A51-B18A-A13C226A0299}" srcOrd="0" destOrd="0" presId="urn:microsoft.com/office/officeart/2005/8/layout/orgChart1"/>
    <dgm:cxn modelId="{90B7D35B-CAEC-47FF-80D4-844036FE8A54}" type="presParOf" srcId="{73BD3551-9573-4A51-B18A-A13C226A0299}" destId="{01909518-E704-471F-9BB6-4802CE1D325F}" srcOrd="0" destOrd="0" presId="urn:microsoft.com/office/officeart/2005/8/layout/orgChart1"/>
    <dgm:cxn modelId="{0EFC099D-4F45-4D42-B0AF-B6B06739B0FC}" type="presParOf" srcId="{01909518-E704-471F-9BB6-4802CE1D325F}" destId="{D1EE8BB8-9B49-430E-BCA3-482F425A11E6}" srcOrd="0" destOrd="0" presId="urn:microsoft.com/office/officeart/2005/8/layout/orgChart1"/>
    <dgm:cxn modelId="{2EC165FA-85B7-4B89-BC3F-50AE0C95E551}" type="presParOf" srcId="{01909518-E704-471F-9BB6-4802CE1D325F}" destId="{9C814680-121F-4176-B5E6-4A8B1AA1E8E2}" srcOrd="1" destOrd="0" presId="urn:microsoft.com/office/officeart/2005/8/layout/orgChart1"/>
    <dgm:cxn modelId="{5F942CA4-9834-459E-BC5C-FE4BF21945B8}" type="presParOf" srcId="{73BD3551-9573-4A51-B18A-A13C226A0299}" destId="{40C1253F-DBB7-434F-A73B-CEEC416B14AE}" srcOrd="1" destOrd="0" presId="urn:microsoft.com/office/officeart/2005/8/layout/orgChart1"/>
    <dgm:cxn modelId="{7B23C26A-598E-4E53-9A6F-D190BA1A968B}" type="presParOf" srcId="{40C1253F-DBB7-434F-A73B-CEEC416B14AE}" destId="{C3E82466-3306-4557-96E4-6D97CED64D14}" srcOrd="0" destOrd="0" presId="urn:microsoft.com/office/officeart/2005/8/layout/orgChart1"/>
    <dgm:cxn modelId="{5DADACFC-842B-4AB6-A077-7FEE560BA2FF}" type="presParOf" srcId="{40C1253F-DBB7-434F-A73B-CEEC416B14AE}" destId="{F61D7DFC-70D2-4D92-B297-2BDA3F923D6C}" srcOrd="1" destOrd="0" presId="urn:microsoft.com/office/officeart/2005/8/layout/orgChart1"/>
    <dgm:cxn modelId="{75CB3DB4-3587-417B-B2CF-987D6A2E2CCF}" type="presParOf" srcId="{F61D7DFC-70D2-4D92-B297-2BDA3F923D6C}" destId="{4CCA9932-8202-4157-9998-D5CED932ECBD}" srcOrd="0" destOrd="0" presId="urn:microsoft.com/office/officeart/2005/8/layout/orgChart1"/>
    <dgm:cxn modelId="{B29D8895-56E5-425A-BD96-A561EC59B943}" type="presParOf" srcId="{4CCA9932-8202-4157-9998-D5CED932ECBD}" destId="{3F152074-0C14-4B46-B21E-8261A9BE132D}" srcOrd="0" destOrd="0" presId="urn:microsoft.com/office/officeart/2005/8/layout/orgChart1"/>
    <dgm:cxn modelId="{E7A22BF2-EC30-4544-A997-22208B8D71A7}" type="presParOf" srcId="{4CCA9932-8202-4157-9998-D5CED932ECBD}" destId="{EB02C4E1-F7E0-4065-9604-A7D7BFBD24CE}" srcOrd="1" destOrd="0" presId="urn:microsoft.com/office/officeart/2005/8/layout/orgChart1"/>
    <dgm:cxn modelId="{9CC58CDD-3A8A-4F1A-8A90-74CF1CD84240}" type="presParOf" srcId="{F61D7DFC-70D2-4D92-B297-2BDA3F923D6C}" destId="{0793A2F7-0367-4F2E-ACA8-B5ECDC025492}" srcOrd="1" destOrd="0" presId="urn:microsoft.com/office/officeart/2005/8/layout/orgChart1"/>
    <dgm:cxn modelId="{455018E8-5225-439A-A74E-6F77E8A1BB6E}" type="presParOf" srcId="{0793A2F7-0367-4F2E-ACA8-B5ECDC025492}" destId="{5451DBBF-6F13-4ACE-928D-AC31CB94B421}" srcOrd="0" destOrd="0" presId="urn:microsoft.com/office/officeart/2005/8/layout/orgChart1"/>
    <dgm:cxn modelId="{1A021B25-4090-4FE4-A71F-38C6535EECF1}" type="presParOf" srcId="{0793A2F7-0367-4F2E-ACA8-B5ECDC025492}" destId="{1F427DFF-3F8A-474C-91C6-CF5817DF3671}" srcOrd="1" destOrd="0" presId="urn:microsoft.com/office/officeart/2005/8/layout/orgChart1"/>
    <dgm:cxn modelId="{D735B63C-5093-4855-AB65-7E6253F2C257}" type="presParOf" srcId="{1F427DFF-3F8A-474C-91C6-CF5817DF3671}" destId="{BBA6B6A8-2A96-4575-B2E6-81ADB2F3F140}" srcOrd="0" destOrd="0" presId="urn:microsoft.com/office/officeart/2005/8/layout/orgChart1"/>
    <dgm:cxn modelId="{0D4C0EB8-7D4B-4649-941F-4887E347B045}" type="presParOf" srcId="{BBA6B6A8-2A96-4575-B2E6-81ADB2F3F140}" destId="{FE517DC1-59AB-4EAF-B717-0FC45D747FF4}" srcOrd="0" destOrd="0" presId="urn:microsoft.com/office/officeart/2005/8/layout/orgChart1"/>
    <dgm:cxn modelId="{C6BA16FD-F24C-4C11-8434-CB447061255A}" type="presParOf" srcId="{BBA6B6A8-2A96-4575-B2E6-81ADB2F3F140}" destId="{2263C694-DE62-4FCD-A936-F1DCC7E6930D}" srcOrd="1" destOrd="0" presId="urn:microsoft.com/office/officeart/2005/8/layout/orgChart1"/>
    <dgm:cxn modelId="{B34DDE2C-1D58-488C-94A3-0151CBD5F57C}" type="presParOf" srcId="{1F427DFF-3F8A-474C-91C6-CF5817DF3671}" destId="{B9B50B1D-7B39-490A-846A-00093D7AC2E5}" srcOrd="1" destOrd="0" presId="urn:microsoft.com/office/officeart/2005/8/layout/orgChart1"/>
    <dgm:cxn modelId="{92F89B73-670A-4FAC-9099-F3EFA54D3D60}" type="presParOf" srcId="{1F427DFF-3F8A-474C-91C6-CF5817DF3671}" destId="{83040B18-C7AC-4D2B-8E80-19027D5B941D}" srcOrd="2" destOrd="0" presId="urn:microsoft.com/office/officeart/2005/8/layout/orgChart1"/>
    <dgm:cxn modelId="{051A8586-C99F-4102-BE60-5B9BC53BD7A6}" type="presParOf" srcId="{F61D7DFC-70D2-4D92-B297-2BDA3F923D6C}" destId="{901CCF5C-DE05-4020-917E-C43309407597}" srcOrd="2" destOrd="0" presId="urn:microsoft.com/office/officeart/2005/8/layout/orgChart1"/>
    <dgm:cxn modelId="{CEDA31D3-8141-4403-861E-CBC8AAE48EB8}" type="presParOf" srcId="{40C1253F-DBB7-434F-A73B-CEEC416B14AE}" destId="{3E08AFD2-9320-4D7E-87D1-D2E74C53BDD4}" srcOrd="2" destOrd="0" presId="urn:microsoft.com/office/officeart/2005/8/layout/orgChart1"/>
    <dgm:cxn modelId="{5BEE4958-F3D5-47C1-9CFC-D9FE80539497}" type="presParOf" srcId="{40C1253F-DBB7-434F-A73B-CEEC416B14AE}" destId="{35360921-D811-4034-8019-5B5DFAE6FA8E}" srcOrd="3" destOrd="0" presId="urn:microsoft.com/office/officeart/2005/8/layout/orgChart1"/>
    <dgm:cxn modelId="{F2F105BC-F767-4BE9-A441-4B4AE656443E}" type="presParOf" srcId="{35360921-D811-4034-8019-5B5DFAE6FA8E}" destId="{4D3834EF-4A89-418C-B5CB-4D1A51EBFE71}" srcOrd="0" destOrd="0" presId="urn:microsoft.com/office/officeart/2005/8/layout/orgChart1"/>
    <dgm:cxn modelId="{91BCAEEE-939C-4B2C-A0D9-3EE81FCB4F07}" type="presParOf" srcId="{4D3834EF-4A89-418C-B5CB-4D1A51EBFE71}" destId="{9CFBE578-DD8E-48E7-B675-62C492642645}" srcOrd="0" destOrd="0" presId="urn:microsoft.com/office/officeart/2005/8/layout/orgChart1"/>
    <dgm:cxn modelId="{8BB651E8-29A5-4509-A682-A0AD11C1F1E9}" type="presParOf" srcId="{4D3834EF-4A89-418C-B5CB-4D1A51EBFE71}" destId="{A97C0BF0-75ED-40D2-A100-5B9A250C6E36}" srcOrd="1" destOrd="0" presId="urn:microsoft.com/office/officeart/2005/8/layout/orgChart1"/>
    <dgm:cxn modelId="{24EFAB3F-6881-4C2B-A399-D7EE4E23036E}" type="presParOf" srcId="{35360921-D811-4034-8019-5B5DFAE6FA8E}" destId="{EA15BE2C-B0C2-42D0-8059-714E29BD3021}" srcOrd="1" destOrd="0" presId="urn:microsoft.com/office/officeart/2005/8/layout/orgChart1"/>
    <dgm:cxn modelId="{8A53BD19-7F45-4EE3-AE40-894E9707AFCA}" type="presParOf" srcId="{EA15BE2C-B0C2-42D0-8059-714E29BD3021}" destId="{8C7CE3D5-3751-48D9-B796-6314E8B94C67}" srcOrd="0" destOrd="0" presId="urn:microsoft.com/office/officeart/2005/8/layout/orgChart1"/>
    <dgm:cxn modelId="{C8449DAC-3542-4F75-8FAA-D5F982AD41FE}" type="presParOf" srcId="{EA15BE2C-B0C2-42D0-8059-714E29BD3021}" destId="{8CD0B74A-F118-4282-9957-5ADD39684672}" srcOrd="1" destOrd="0" presId="urn:microsoft.com/office/officeart/2005/8/layout/orgChart1"/>
    <dgm:cxn modelId="{1355F1B1-D913-4FCE-972D-7ACC44587305}" type="presParOf" srcId="{8CD0B74A-F118-4282-9957-5ADD39684672}" destId="{73D49E92-8DDF-4D39-8938-96ACAC3320D5}" srcOrd="0" destOrd="0" presId="urn:microsoft.com/office/officeart/2005/8/layout/orgChart1"/>
    <dgm:cxn modelId="{79FF2691-433E-429B-886F-34BBEF513958}" type="presParOf" srcId="{73D49E92-8DDF-4D39-8938-96ACAC3320D5}" destId="{25E555EB-3F89-4625-BCF8-265448143C4F}" srcOrd="0" destOrd="0" presId="urn:microsoft.com/office/officeart/2005/8/layout/orgChart1"/>
    <dgm:cxn modelId="{A43E1F64-3E5D-4A6D-AB89-05275DA8D756}" type="presParOf" srcId="{73D49E92-8DDF-4D39-8938-96ACAC3320D5}" destId="{4962C934-CA0C-40C3-8AC7-40F1115AA3A2}" srcOrd="1" destOrd="0" presId="urn:microsoft.com/office/officeart/2005/8/layout/orgChart1"/>
    <dgm:cxn modelId="{C190F590-F10A-4D63-9356-07F0214A5E6A}" type="presParOf" srcId="{8CD0B74A-F118-4282-9957-5ADD39684672}" destId="{E7FF0959-580D-4BF7-8202-979E083E15C3}" srcOrd="1" destOrd="0" presId="urn:microsoft.com/office/officeart/2005/8/layout/orgChart1"/>
    <dgm:cxn modelId="{C0DF3BE4-B70C-40A3-9CE1-9DF26E040387}" type="presParOf" srcId="{8CD0B74A-F118-4282-9957-5ADD39684672}" destId="{0219E825-EAEC-458C-9347-FD22A495C981}" srcOrd="2" destOrd="0" presId="urn:microsoft.com/office/officeart/2005/8/layout/orgChart1"/>
    <dgm:cxn modelId="{E0396968-FF9C-4121-9E71-7A5A1CAF2179}" type="presParOf" srcId="{35360921-D811-4034-8019-5B5DFAE6FA8E}" destId="{5A9587E2-4654-49BE-935B-0B098A6ABB7B}" srcOrd="2" destOrd="0" presId="urn:microsoft.com/office/officeart/2005/8/layout/orgChart1"/>
    <dgm:cxn modelId="{D4D80CFB-4CDD-45D3-AD29-3ED4A9F0948F}" type="presParOf" srcId="{40C1253F-DBB7-434F-A73B-CEEC416B14AE}" destId="{BDACB418-3B92-41BF-816B-114F99C96709}" srcOrd="4" destOrd="0" presId="urn:microsoft.com/office/officeart/2005/8/layout/orgChart1"/>
    <dgm:cxn modelId="{693E45C0-3DAA-49C3-B412-096E6124F886}" type="presParOf" srcId="{40C1253F-DBB7-434F-A73B-CEEC416B14AE}" destId="{D85787ED-E10E-44D9-BA4D-C27D85732623}" srcOrd="5" destOrd="0" presId="urn:microsoft.com/office/officeart/2005/8/layout/orgChart1"/>
    <dgm:cxn modelId="{3736AA0E-B392-4840-BD49-38C666FD15F2}" type="presParOf" srcId="{D85787ED-E10E-44D9-BA4D-C27D85732623}" destId="{ADD1DCB6-D7D0-446F-ADFF-023D733B851F}" srcOrd="0" destOrd="0" presId="urn:microsoft.com/office/officeart/2005/8/layout/orgChart1"/>
    <dgm:cxn modelId="{8D4E059F-0F4B-4404-A6CA-148509409F9C}" type="presParOf" srcId="{ADD1DCB6-D7D0-446F-ADFF-023D733B851F}" destId="{9721F92E-6CC2-4D0C-8FD2-18EB01795D95}" srcOrd="0" destOrd="0" presId="urn:microsoft.com/office/officeart/2005/8/layout/orgChart1"/>
    <dgm:cxn modelId="{C61B515C-5349-4A72-90DF-A90F6B81A952}" type="presParOf" srcId="{ADD1DCB6-D7D0-446F-ADFF-023D733B851F}" destId="{2A234939-B5AD-440B-927B-923A58617616}" srcOrd="1" destOrd="0" presId="urn:microsoft.com/office/officeart/2005/8/layout/orgChart1"/>
    <dgm:cxn modelId="{C066E027-C373-420B-8E94-A4C66F857C41}" type="presParOf" srcId="{D85787ED-E10E-44D9-BA4D-C27D85732623}" destId="{EDA73FF2-7827-44E5-93FB-71AF26181EEC}" srcOrd="1" destOrd="0" presId="urn:microsoft.com/office/officeart/2005/8/layout/orgChart1"/>
    <dgm:cxn modelId="{84CEFE1B-FB12-4969-8F90-7FB6E972C03B}" type="presParOf" srcId="{EDA73FF2-7827-44E5-93FB-71AF26181EEC}" destId="{908B4B33-F4E3-49A7-A78D-377AFC37014F}" srcOrd="0" destOrd="0" presId="urn:microsoft.com/office/officeart/2005/8/layout/orgChart1"/>
    <dgm:cxn modelId="{9FFBEA80-E7A4-4813-8CC4-745754CC7BA8}" type="presParOf" srcId="{EDA73FF2-7827-44E5-93FB-71AF26181EEC}" destId="{1C8E5A20-398C-4AEC-A238-1D3FFB756813}" srcOrd="1" destOrd="0" presId="urn:microsoft.com/office/officeart/2005/8/layout/orgChart1"/>
    <dgm:cxn modelId="{D3E188BE-EADE-43F7-95CD-FBBD1B01286E}" type="presParOf" srcId="{1C8E5A20-398C-4AEC-A238-1D3FFB756813}" destId="{BC54EB69-D151-42E2-AF0F-9C57D072897B}" srcOrd="0" destOrd="0" presId="urn:microsoft.com/office/officeart/2005/8/layout/orgChart1"/>
    <dgm:cxn modelId="{FD4B6476-E66F-48D4-A2FD-14AA3D0F178A}" type="presParOf" srcId="{BC54EB69-D151-42E2-AF0F-9C57D072897B}" destId="{2B11AD8A-54EA-4994-8A7E-13610933AED7}" srcOrd="0" destOrd="0" presId="urn:microsoft.com/office/officeart/2005/8/layout/orgChart1"/>
    <dgm:cxn modelId="{FA41AC99-44B4-482B-9DBB-8BE8B8C3606F}" type="presParOf" srcId="{BC54EB69-D151-42E2-AF0F-9C57D072897B}" destId="{B866875E-16C4-4069-A2D0-C6A4AECA06A4}" srcOrd="1" destOrd="0" presId="urn:microsoft.com/office/officeart/2005/8/layout/orgChart1"/>
    <dgm:cxn modelId="{024DFB7B-1DC8-4A2E-AF78-1B48D129D5F2}" type="presParOf" srcId="{1C8E5A20-398C-4AEC-A238-1D3FFB756813}" destId="{E8031D21-F28B-4B86-B019-01BDB05ACFEC}" srcOrd="1" destOrd="0" presId="urn:microsoft.com/office/officeart/2005/8/layout/orgChart1"/>
    <dgm:cxn modelId="{A91674EE-8713-428B-9503-E6FD3A2FC6B4}" type="presParOf" srcId="{1C8E5A20-398C-4AEC-A238-1D3FFB756813}" destId="{FB21E4FA-7AC1-44C8-AE06-31889C5D45BF}" srcOrd="2" destOrd="0" presId="urn:microsoft.com/office/officeart/2005/8/layout/orgChart1"/>
    <dgm:cxn modelId="{B813C411-93C0-4626-B4D1-AC205AB60979}" type="presParOf" srcId="{D85787ED-E10E-44D9-BA4D-C27D85732623}" destId="{D91D8376-9D23-4BE0-9807-601300FD7643}" srcOrd="2" destOrd="0" presId="urn:microsoft.com/office/officeart/2005/8/layout/orgChart1"/>
    <dgm:cxn modelId="{A779CF6B-8F5C-4EB7-A0A5-37C73574387A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000" b="1" dirty="0" smtClean="0"/>
            <a:t>ИЗДЕРЖКИ</a:t>
          </a:r>
          <a:endParaRPr lang="ru-RU" sz="3000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3490DDDA-CD06-456B-9BCD-247E30C31C7E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3000" b="1" dirty="0" smtClean="0"/>
            <a:t>Постоянные</a:t>
          </a:r>
          <a:endParaRPr lang="ru-RU" sz="3000" b="1" dirty="0"/>
        </a:p>
      </dgm:t>
    </dgm:pt>
    <dgm:pt modelId="{C5699C9E-DC4C-4C0B-9C20-C22927F47F3E}" type="parTrans" cxnId="{DC6322CB-D70F-4C66-A0AA-0D51E700F718}">
      <dgm:prSet/>
      <dgm:spPr/>
      <dgm:t>
        <a:bodyPr/>
        <a:lstStyle/>
        <a:p>
          <a:endParaRPr lang="ru-RU"/>
        </a:p>
      </dgm:t>
    </dgm:pt>
    <dgm:pt modelId="{DD71070A-8390-4F2B-9405-472892B3C097}" type="sibTrans" cxnId="{DC6322CB-D70F-4C66-A0AA-0D51E700F718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3000" b="1" dirty="0" smtClean="0"/>
            <a:t>Бухгалтерские</a:t>
          </a:r>
          <a:endParaRPr lang="ru-RU" sz="30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D83A9AF7-1D99-4FD4-8C6A-7DF1174A503B}">
      <dgm:prSet custT="1"/>
      <dgm:spPr/>
      <dgm:t>
        <a:bodyPr/>
        <a:lstStyle/>
        <a:p>
          <a:r>
            <a:rPr lang="ru-RU" sz="3000" b="1" dirty="0" smtClean="0"/>
            <a:t>Переменные</a:t>
          </a:r>
          <a:endParaRPr lang="ru-RU" sz="3000" b="1" dirty="0"/>
        </a:p>
      </dgm:t>
    </dgm:pt>
    <dgm:pt modelId="{55D1A24B-55A1-4610-8D22-81D57CD3D7B5}" type="parTrans" cxnId="{D089621A-3FB5-4AF3-9720-DA19BC1FD696}">
      <dgm:prSet/>
      <dgm:spPr/>
      <dgm:t>
        <a:bodyPr/>
        <a:lstStyle/>
        <a:p>
          <a:endParaRPr lang="ru-RU"/>
        </a:p>
      </dgm:t>
    </dgm:pt>
    <dgm:pt modelId="{9E0587BE-F768-4275-BED4-04F3FA469916}" type="sibTrans" cxnId="{D089621A-3FB5-4AF3-9720-DA19BC1FD696}">
      <dgm:prSet/>
      <dgm:spPr/>
      <dgm:t>
        <a:bodyPr/>
        <a:lstStyle/>
        <a:p>
          <a:endParaRPr lang="ru-RU"/>
        </a:p>
      </dgm:t>
    </dgm:pt>
    <dgm:pt modelId="{5C374898-895B-4C88-9A8D-EB3D6C3EC238}">
      <dgm:prSet custT="1"/>
      <dgm:spPr>
        <a:solidFill>
          <a:srgbClr val="FFC000"/>
        </a:solidFill>
      </dgm:spPr>
      <dgm:t>
        <a:bodyPr/>
        <a:lstStyle/>
        <a:p>
          <a:r>
            <a:rPr lang="ru-RU" sz="3000" b="1" dirty="0" smtClean="0"/>
            <a:t>Экономические</a:t>
          </a:r>
          <a:endParaRPr lang="ru-RU" sz="3000" b="1" dirty="0"/>
        </a:p>
      </dgm:t>
    </dgm:pt>
    <dgm:pt modelId="{2A1FA427-163E-4447-98F5-A719C1A538FA}" type="parTrans" cxnId="{EA90F474-31CF-40CC-98D8-65A21E9EBCB0}">
      <dgm:prSet/>
      <dgm:spPr/>
      <dgm:t>
        <a:bodyPr/>
        <a:lstStyle/>
        <a:p>
          <a:endParaRPr lang="ru-RU"/>
        </a:p>
      </dgm:t>
    </dgm:pt>
    <dgm:pt modelId="{EE0C4A93-E236-407D-9CFE-84D7D155E4B9}" type="sibTrans" cxnId="{EA90F474-31CF-40CC-98D8-65A21E9EBCB0}">
      <dgm:prSet/>
      <dgm:spPr/>
      <dgm:t>
        <a:bodyPr/>
        <a:lstStyle/>
        <a:p>
          <a:endParaRPr lang="ru-RU"/>
        </a:p>
      </dgm:t>
    </dgm:pt>
    <dgm:pt modelId="{513B7AF5-A1C7-49EF-8D5D-0653756E75B8}">
      <dgm:prSet custT="1"/>
      <dgm:spPr>
        <a:solidFill>
          <a:srgbClr val="FF0000"/>
        </a:solidFill>
      </dgm:spPr>
      <dgm:t>
        <a:bodyPr/>
        <a:lstStyle/>
        <a:p>
          <a:r>
            <a:rPr lang="ru-RU" sz="3000" b="1" dirty="0" smtClean="0"/>
            <a:t>Средние</a:t>
          </a:r>
          <a:endParaRPr lang="ru-RU" sz="3000" b="1" dirty="0"/>
        </a:p>
      </dgm:t>
    </dgm:pt>
    <dgm:pt modelId="{79290F54-32A0-414B-99EA-6AD77DCA3635}" type="parTrans" cxnId="{371A7908-39F8-466E-9DAC-26EC04107F6D}">
      <dgm:prSet/>
      <dgm:spPr/>
      <dgm:t>
        <a:bodyPr/>
        <a:lstStyle/>
        <a:p>
          <a:endParaRPr lang="ru-RU"/>
        </a:p>
      </dgm:t>
    </dgm:pt>
    <dgm:pt modelId="{8F1B086C-A555-4DC9-A142-445829DC801A}" type="sibTrans" cxnId="{371A7908-39F8-466E-9DAC-26EC04107F6D}">
      <dgm:prSet/>
      <dgm:spPr/>
      <dgm:t>
        <a:bodyPr/>
        <a:lstStyle/>
        <a:p>
          <a:endParaRPr lang="ru-RU"/>
        </a:p>
      </dgm:t>
    </dgm:pt>
    <dgm:pt modelId="{18388FD5-29CE-4223-A4B5-0A9460D3E8EA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3000" b="1" dirty="0" smtClean="0"/>
            <a:t>Предельные </a:t>
          </a:r>
          <a:endParaRPr lang="ru-RU" sz="3000" b="1" dirty="0"/>
        </a:p>
      </dgm:t>
    </dgm:pt>
    <dgm:pt modelId="{210C1B46-B192-4F88-B053-179B8B375D15}" type="parTrans" cxnId="{59710E4C-E002-41A4-A161-1C998F7CF5D0}">
      <dgm:prSet/>
      <dgm:spPr/>
      <dgm:t>
        <a:bodyPr/>
        <a:lstStyle/>
        <a:p>
          <a:endParaRPr lang="ru-RU"/>
        </a:p>
      </dgm:t>
    </dgm:pt>
    <dgm:pt modelId="{D0EC7039-50B1-489D-83E5-96F8894875D9}" type="sibTrans" cxnId="{59710E4C-E002-41A4-A161-1C998F7CF5D0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196417" custScaleY="128286" custLinFactNeighborX="18884" custLinFactNeighborY="-994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C3E82466-3306-4557-96E4-6D97CED64D14}" type="pres">
      <dgm:prSet presAssocID="{C5699C9E-DC4C-4C0B-9C20-C22927F47F3E}" presName="Name37" presStyleLbl="parChTrans1D2" presStyleIdx="0" presStyleCnt="3"/>
      <dgm:spPr/>
      <dgm:t>
        <a:bodyPr/>
        <a:lstStyle/>
        <a:p>
          <a:endParaRPr lang="ru-RU"/>
        </a:p>
      </dgm:t>
    </dgm:pt>
    <dgm:pt modelId="{F61D7DFC-70D2-4D92-B297-2BDA3F923D6C}" type="pres">
      <dgm:prSet presAssocID="{3490DDDA-CD06-456B-9BCD-247E30C31C7E}" presName="hierRoot2" presStyleCnt="0">
        <dgm:presLayoutVars>
          <dgm:hierBranch val="init"/>
        </dgm:presLayoutVars>
      </dgm:prSet>
      <dgm:spPr/>
    </dgm:pt>
    <dgm:pt modelId="{4CCA9932-8202-4157-9998-D5CED932ECBD}" type="pres">
      <dgm:prSet presAssocID="{3490DDDA-CD06-456B-9BCD-247E30C31C7E}" presName="rootComposite" presStyleCnt="0"/>
      <dgm:spPr/>
    </dgm:pt>
    <dgm:pt modelId="{3F152074-0C14-4B46-B21E-8261A9BE132D}" type="pres">
      <dgm:prSet presAssocID="{3490DDDA-CD06-456B-9BCD-247E30C31C7E}" presName="rootText" presStyleLbl="node2" presStyleIdx="0" presStyleCnt="3" custScaleX="137489" custScaleY="84850" custLinFactY="-18576" custLinFactNeighborX="927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02C4E1-F7E0-4065-9604-A7D7BFBD24CE}" type="pres">
      <dgm:prSet presAssocID="{3490DDDA-CD06-456B-9BCD-247E30C31C7E}" presName="rootConnector" presStyleLbl="node2" presStyleIdx="0" presStyleCnt="3"/>
      <dgm:spPr/>
      <dgm:t>
        <a:bodyPr/>
        <a:lstStyle/>
        <a:p>
          <a:endParaRPr lang="ru-RU"/>
        </a:p>
      </dgm:t>
    </dgm:pt>
    <dgm:pt modelId="{0793A2F7-0367-4F2E-ACA8-B5ECDC025492}" type="pres">
      <dgm:prSet presAssocID="{3490DDDA-CD06-456B-9BCD-247E30C31C7E}" presName="hierChild4" presStyleCnt="0"/>
      <dgm:spPr/>
    </dgm:pt>
    <dgm:pt modelId="{5451DBBF-6F13-4ACE-928D-AC31CB94B421}" type="pres">
      <dgm:prSet presAssocID="{55D1A24B-55A1-4610-8D22-81D57CD3D7B5}" presName="Name37" presStyleLbl="parChTrans1D3" presStyleIdx="0" presStyleCnt="3"/>
      <dgm:spPr/>
      <dgm:t>
        <a:bodyPr/>
        <a:lstStyle/>
        <a:p>
          <a:endParaRPr lang="ru-RU"/>
        </a:p>
      </dgm:t>
    </dgm:pt>
    <dgm:pt modelId="{1F427DFF-3F8A-474C-91C6-CF5817DF3671}" type="pres">
      <dgm:prSet presAssocID="{D83A9AF7-1D99-4FD4-8C6A-7DF1174A503B}" presName="hierRoot2" presStyleCnt="0">
        <dgm:presLayoutVars>
          <dgm:hierBranch val="init"/>
        </dgm:presLayoutVars>
      </dgm:prSet>
      <dgm:spPr/>
    </dgm:pt>
    <dgm:pt modelId="{BBA6B6A8-2A96-4575-B2E6-81ADB2F3F140}" type="pres">
      <dgm:prSet presAssocID="{D83A9AF7-1D99-4FD4-8C6A-7DF1174A503B}" presName="rootComposite" presStyleCnt="0"/>
      <dgm:spPr/>
    </dgm:pt>
    <dgm:pt modelId="{FE517DC1-59AB-4EAF-B717-0FC45D747FF4}" type="pres">
      <dgm:prSet presAssocID="{D83A9AF7-1D99-4FD4-8C6A-7DF1174A503B}" presName="rootText" presStyleLbl="node3" presStyleIdx="0" presStyleCnt="3" custScaleX="155150" custScaleY="78669" custLinFactY="-41938" custLinFactNeighborX="-989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63C694-DE62-4FCD-A936-F1DCC7E6930D}" type="pres">
      <dgm:prSet presAssocID="{D83A9AF7-1D99-4FD4-8C6A-7DF1174A503B}" presName="rootConnector" presStyleLbl="node3" presStyleIdx="0" presStyleCnt="3"/>
      <dgm:spPr/>
      <dgm:t>
        <a:bodyPr/>
        <a:lstStyle/>
        <a:p>
          <a:endParaRPr lang="ru-RU"/>
        </a:p>
      </dgm:t>
    </dgm:pt>
    <dgm:pt modelId="{B9B50B1D-7B39-490A-846A-00093D7AC2E5}" type="pres">
      <dgm:prSet presAssocID="{D83A9AF7-1D99-4FD4-8C6A-7DF1174A503B}" presName="hierChild4" presStyleCnt="0"/>
      <dgm:spPr/>
    </dgm:pt>
    <dgm:pt modelId="{83040B18-C7AC-4D2B-8E80-19027D5B941D}" type="pres">
      <dgm:prSet presAssocID="{D83A9AF7-1D99-4FD4-8C6A-7DF1174A503B}" presName="hierChild5" presStyleCnt="0"/>
      <dgm:spPr/>
    </dgm:pt>
    <dgm:pt modelId="{901CCF5C-DE05-4020-917E-C43309407597}" type="pres">
      <dgm:prSet presAssocID="{3490DDDA-CD06-456B-9BCD-247E30C31C7E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3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3" custAng="0" custScaleX="172498" custScaleY="73192" custLinFactY="-12220" custLinFactNeighborX="10892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3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8C7CE3D5-3751-48D9-B796-6314E8B94C67}" type="pres">
      <dgm:prSet presAssocID="{2A1FA427-163E-4447-98F5-A719C1A538FA}" presName="Name37" presStyleLbl="parChTrans1D3" presStyleIdx="1" presStyleCnt="3"/>
      <dgm:spPr/>
      <dgm:t>
        <a:bodyPr/>
        <a:lstStyle/>
        <a:p>
          <a:endParaRPr lang="ru-RU"/>
        </a:p>
      </dgm:t>
    </dgm:pt>
    <dgm:pt modelId="{8CD0B74A-F118-4282-9957-5ADD39684672}" type="pres">
      <dgm:prSet presAssocID="{5C374898-895B-4C88-9A8D-EB3D6C3EC238}" presName="hierRoot2" presStyleCnt="0">
        <dgm:presLayoutVars>
          <dgm:hierBranch val="init"/>
        </dgm:presLayoutVars>
      </dgm:prSet>
      <dgm:spPr/>
    </dgm:pt>
    <dgm:pt modelId="{73D49E92-8DDF-4D39-8938-96ACAC3320D5}" type="pres">
      <dgm:prSet presAssocID="{5C374898-895B-4C88-9A8D-EB3D6C3EC238}" presName="rootComposite" presStyleCnt="0"/>
      <dgm:spPr/>
    </dgm:pt>
    <dgm:pt modelId="{25E555EB-3F89-4625-BCF8-265448143C4F}" type="pres">
      <dgm:prSet presAssocID="{5C374898-895B-4C88-9A8D-EB3D6C3EC238}" presName="rootText" presStyleLbl="node3" presStyleIdx="1" presStyleCnt="3" custScaleX="140894" custScaleY="97681" custLinFactY="-43488" custLinFactNeighborX="-14512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62C934-CA0C-40C3-8AC7-40F1115AA3A2}" type="pres">
      <dgm:prSet presAssocID="{5C374898-895B-4C88-9A8D-EB3D6C3EC238}" presName="rootConnector" presStyleLbl="node3" presStyleIdx="1" presStyleCnt="3"/>
      <dgm:spPr/>
      <dgm:t>
        <a:bodyPr/>
        <a:lstStyle/>
        <a:p>
          <a:endParaRPr lang="ru-RU"/>
        </a:p>
      </dgm:t>
    </dgm:pt>
    <dgm:pt modelId="{E7FF0959-580D-4BF7-8202-979E083E15C3}" type="pres">
      <dgm:prSet presAssocID="{5C374898-895B-4C88-9A8D-EB3D6C3EC238}" presName="hierChild4" presStyleCnt="0"/>
      <dgm:spPr/>
    </dgm:pt>
    <dgm:pt modelId="{0219E825-EAEC-458C-9347-FD22A495C981}" type="pres">
      <dgm:prSet presAssocID="{5C374898-895B-4C88-9A8D-EB3D6C3EC238}" presName="hierChild5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BDACB418-3B92-41BF-816B-114F99C96709}" type="pres">
      <dgm:prSet presAssocID="{79290F54-32A0-414B-99EA-6AD77DCA3635}" presName="Name37" presStyleLbl="parChTrans1D2" presStyleIdx="2" presStyleCnt="3"/>
      <dgm:spPr/>
      <dgm:t>
        <a:bodyPr/>
        <a:lstStyle/>
        <a:p>
          <a:endParaRPr lang="ru-RU"/>
        </a:p>
      </dgm:t>
    </dgm:pt>
    <dgm:pt modelId="{D85787ED-E10E-44D9-BA4D-C27D85732623}" type="pres">
      <dgm:prSet presAssocID="{513B7AF5-A1C7-49EF-8D5D-0653756E75B8}" presName="hierRoot2" presStyleCnt="0">
        <dgm:presLayoutVars>
          <dgm:hierBranch val="init"/>
        </dgm:presLayoutVars>
      </dgm:prSet>
      <dgm:spPr/>
    </dgm:pt>
    <dgm:pt modelId="{ADD1DCB6-D7D0-446F-ADFF-023D733B851F}" type="pres">
      <dgm:prSet presAssocID="{513B7AF5-A1C7-49EF-8D5D-0653756E75B8}" presName="rootComposite" presStyleCnt="0"/>
      <dgm:spPr/>
    </dgm:pt>
    <dgm:pt modelId="{9721F92E-6CC2-4D0C-8FD2-18EB01795D95}" type="pres">
      <dgm:prSet presAssocID="{513B7AF5-A1C7-49EF-8D5D-0653756E75B8}" presName="rootText" presStyleLbl="node2" presStyleIdx="2" presStyleCnt="3" custScaleX="122102" custScaleY="51698" custLinFactY="-15084" custLinFactNeighborX="-211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234939-B5AD-440B-927B-923A58617616}" type="pres">
      <dgm:prSet presAssocID="{513B7AF5-A1C7-49EF-8D5D-0653756E75B8}" presName="rootConnector" presStyleLbl="node2" presStyleIdx="2" presStyleCnt="3"/>
      <dgm:spPr/>
      <dgm:t>
        <a:bodyPr/>
        <a:lstStyle/>
        <a:p>
          <a:endParaRPr lang="ru-RU"/>
        </a:p>
      </dgm:t>
    </dgm:pt>
    <dgm:pt modelId="{EDA73FF2-7827-44E5-93FB-71AF26181EEC}" type="pres">
      <dgm:prSet presAssocID="{513B7AF5-A1C7-49EF-8D5D-0653756E75B8}" presName="hierChild4" presStyleCnt="0"/>
      <dgm:spPr/>
    </dgm:pt>
    <dgm:pt modelId="{908B4B33-F4E3-49A7-A78D-377AFC37014F}" type="pres">
      <dgm:prSet presAssocID="{210C1B46-B192-4F88-B053-179B8B375D15}" presName="Name37" presStyleLbl="parChTrans1D3" presStyleIdx="2" presStyleCnt="3"/>
      <dgm:spPr/>
      <dgm:t>
        <a:bodyPr/>
        <a:lstStyle/>
        <a:p>
          <a:endParaRPr lang="ru-RU"/>
        </a:p>
      </dgm:t>
    </dgm:pt>
    <dgm:pt modelId="{1C8E5A20-398C-4AEC-A238-1D3FFB756813}" type="pres">
      <dgm:prSet presAssocID="{18388FD5-29CE-4223-A4B5-0A9460D3E8EA}" presName="hierRoot2" presStyleCnt="0">
        <dgm:presLayoutVars>
          <dgm:hierBranch val="init"/>
        </dgm:presLayoutVars>
      </dgm:prSet>
      <dgm:spPr/>
    </dgm:pt>
    <dgm:pt modelId="{BC54EB69-D151-42E2-AF0F-9C57D072897B}" type="pres">
      <dgm:prSet presAssocID="{18388FD5-29CE-4223-A4B5-0A9460D3E8EA}" presName="rootComposite" presStyleCnt="0"/>
      <dgm:spPr/>
    </dgm:pt>
    <dgm:pt modelId="{2B11AD8A-54EA-4994-8A7E-13610933AED7}" type="pres">
      <dgm:prSet presAssocID="{18388FD5-29CE-4223-A4B5-0A9460D3E8EA}" presName="rootText" presStyleLbl="node3" presStyleIdx="2" presStyleCnt="3" custScaleX="141825" custScaleY="115903" custLinFactY="-41517" custLinFactNeighborX="-19386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66875E-16C4-4069-A2D0-C6A4AECA06A4}" type="pres">
      <dgm:prSet presAssocID="{18388FD5-29CE-4223-A4B5-0A9460D3E8EA}" presName="rootConnector" presStyleLbl="node3" presStyleIdx="2" presStyleCnt="3"/>
      <dgm:spPr/>
      <dgm:t>
        <a:bodyPr/>
        <a:lstStyle/>
        <a:p>
          <a:endParaRPr lang="ru-RU"/>
        </a:p>
      </dgm:t>
    </dgm:pt>
    <dgm:pt modelId="{E8031D21-F28B-4B86-B019-01BDB05ACFEC}" type="pres">
      <dgm:prSet presAssocID="{18388FD5-29CE-4223-A4B5-0A9460D3E8EA}" presName="hierChild4" presStyleCnt="0"/>
      <dgm:spPr/>
    </dgm:pt>
    <dgm:pt modelId="{FB21E4FA-7AC1-44C8-AE06-31889C5D45BF}" type="pres">
      <dgm:prSet presAssocID="{18388FD5-29CE-4223-A4B5-0A9460D3E8EA}" presName="hierChild5" presStyleCnt="0"/>
      <dgm:spPr/>
    </dgm:pt>
    <dgm:pt modelId="{D91D8376-9D23-4BE0-9807-601300FD7643}" type="pres">
      <dgm:prSet presAssocID="{513B7AF5-A1C7-49EF-8D5D-0653756E75B8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A7971B56-A4D8-4943-8277-93969B55BD13}" type="presOf" srcId="{6F6B10C9-65CA-4828-90A1-37F57DB61D59}" destId="{9CFBE578-DD8E-48E7-B675-62C492642645}" srcOrd="0" destOrd="0" presId="urn:microsoft.com/office/officeart/2005/8/layout/orgChart1"/>
    <dgm:cxn modelId="{869D308E-C328-4BBC-8C8C-AA683775B74E}" type="presOf" srcId="{513B7AF5-A1C7-49EF-8D5D-0653756E75B8}" destId="{9721F92E-6CC2-4D0C-8FD2-18EB01795D95}" srcOrd="0" destOrd="0" presId="urn:microsoft.com/office/officeart/2005/8/layout/orgChart1"/>
    <dgm:cxn modelId="{D089621A-3FB5-4AF3-9720-DA19BC1FD696}" srcId="{3490DDDA-CD06-456B-9BCD-247E30C31C7E}" destId="{D83A9AF7-1D99-4FD4-8C6A-7DF1174A503B}" srcOrd="0" destOrd="0" parTransId="{55D1A24B-55A1-4610-8D22-81D57CD3D7B5}" sibTransId="{9E0587BE-F768-4275-BED4-04F3FA469916}"/>
    <dgm:cxn modelId="{0DD9B476-6C2A-4C39-BC48-66D4E1B9FD59}" type="presOf" srcId="{D83A9AF7-1D99-4FD4-8C6A-7DF1174A503B}" destId="{FE517DC1-59AB-4EAF-B717-0FC45D747FF4}" srcOrd="0" destOrd="0" presId="urn:microsoft.com/office/officeart/2005/8/layout/orgChart1"/>
    <dgm:cxn modelId="{DC6322CB-D70F-4C66-A0AA-0D51E700F718}" srcId="{B3435A5C-0B79-4E9F-8180-DBCC7E6B64DC}" destId="{3490DDDA-CD06-456B-9BCD-247E30C31C7E}" srcOrd="0" destOrd="0" parTransId="{C5699C9E-DC4C-4C0B-9C20-C22927F47F3E}" sibTransId="{DD71070A-8390-4F2B-9405-472892B3C097}"/>
    <dgm:cxn modelId="{D7FE8219-2283-4C31-BC48-4E505F5B8A52}" type="presOf" srcId="{18388FD5-29CE-4223-A4B5-0A9460D3E8EA}" destId="{2B11AD8A-54EA-4994-8A7E-13610933AED7}" srcOrd="0" destOrd="0" presId="urn:microsoft.com/office/officeart/2005/8/layout/orgChart1"/>
    <dgm:cxn modelId="{D4E4B4CB-2C01-416B-A27D-80BAFFB620F1}" type="presOf" srcId="{B3435A5C-0B79-4E9F-8180-DBCC7E6B64DC}" destId="{D1EE8BB8-9B49-430E-BCA3-482F425A11E6}" srcOrd="0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CE6AB22B-03E2-44E9-B681-3D5791763040}" type="presOf" srcId="{5C374898-895B-4C88-9A8D-EB3D6C3EC238}" destId="{4962C934-CA0C-40C3-8AC7-40F1115AA3A2}" srcOrd="1" destOrd="0" presId="urn:microsoft.com/office/officeart/2005/8/layout/orgChart1"/>
    <dgm:cxn modelId="{97095B00-20A0-4454-BBDE-CA38BAF50B32}" type="presOf" srcId="{79290F54-32A0-414B-99EA-6AD77DCA3635}" destId="{BDACB418-3B92-41BF-816B-114F99C96709}" srcOrd="0" destOrd="0" presId="urn:microsoft.com/office/officeart/2005/8/layout/orgChart1"/>
    <dgm:cxn modelId="{371A7908-39F8-466E-9DAC-26EC04107F6D}" srcId="{B3435A5C-0B79-4E9F-8180-DBCC7E6B64DC}" destId="{513B7AF5-A1C7-49EF-8D5D-0653756E75B8}" srcOrd="2" destOrd="0" parTransId="{79290F54-32A0-414B-99EA-6AD77DCA3635}" sibTransId="{8F1B086C-A555-4DC9-A142-445829DC801A}"/>
    <dgm:cxn modelId="{5B911F6F-51FD-4688-96E1-2193E3046347}" type="presOf" srcId="{3490DDDA-CD06-456B-9BCD-247E30C31C7E}" destId="{EB02C4E1-F7E0-4065-9604-A7D7BFBD24CE}" srcOrd="1" destOrd="0" presId="urn:microsoft.com/office/officeart/2005/8/layout/orgChart1"/>
    <dgm:cxn modelId="{1CA7FBE0-60AA-4C67-934F-8C71B00BAA6C}" type="presOf" srcId="{18388FD5-29CE-4223-A4B5-0A9460D3E8EA}" destId="{B866875E-16C4-4069-A2D0-C6A4AECA06A4}" srcOrd="1" destOrd="0" presId="urn:microsoft.com/office/officeart/2005/8/layout/orgChart1"/>
    <dgm:cxn modelId="{A81890E1-8BC3-449D-A8BB-AB99C284E349}" type="presOf" srcId="{6F6B10C9-65CA-4828-90A1-37F57DB61D59}" destId="{A97C0BF0-75ED-40D2-A100-5B9A250C6E36}" srcOrd="1" destOrd="0" presId="urn:microsoft.com/office/officeart/2005/8/layout/orgChart1"/>
    <dgm:cxn modelId="{EC75673F-4F31-4CE2-B537-5F315944F637}" type="presOf" srcId="{513B7AF5-A1C7-49EF-8D5D-0653756E75B8}" destId="{2A234939-B5AD-440B-927B-923A58617616}" srcOrd="1" destOrd="0" presId="urn:microsoft.com/office/officeart/2005/8/layout/orgChart1"/>
    <dgm:cxn modelId="{0B282C01-1D9B-4A7F-941A-88402B77B8FE}" type="presOf" srcId="{AA404E0A-A352-40C9-A30E-F5C57393417A}" destId="{3E08AFD2-9320-4D7E-87D1-D2E74C53BDD4}" srcOrd="0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B4E769CB-44CB-44D3-A6F4-C775B9ABF5F4}" type="presOf" srcId="{D83A9AF7-1D99-4FD4-8C6A-7DF1174A503B}" destId="{2263C694-DE62-4FCD-A936-F1DCC7E6930D}" srcOrd="1" destOrd="0" presId="urn:microsoft.com/office/officeart/2005/8/layout/orgChart1"/>
    <dgm:cxn modelId="{D6345F50-6309-4E3A-92FB-4EBAEAE4B3DF}" type="presOf" srcId="{B3435A5C-0B79-4E9F-8180-DBCC7E6B64DC}" destId="{9C814680-121F-4176-B5E6-4A8B1AA1E8E2}" srcOrd="1" destOrd="0" presId="urn:microsoft.com/office/officeart/2005/8/layout/orgChart1"/>
    <dgm:cxn modelId="{26C6E5C2-4F51-4F1D-9A75-13AAD720AB63}" type="presOf" srcId="{55D1A24B-55A1-4610-8D22-81D57CD3D7B5}" destId="{5451DBBF-6F13-4ACE-928D-AC31CB94B421}" srcOrd="0" destOrd="0" presId="urn:microsoft.com/office/officeart/2005/8/layout/orgChart1"/>
    <dgm:cxn modelId="{F46B09D7-982E-4979-A1B4-29F47C3380A7}" type="presOf" srcId="{3490DDDA-CD06-456B-9BCD-247E30C31C7E}" destId="{3F152074-0C14-4B46-B21E-8261A9BE132D}" srcOrd="0" destOrd="0" presId="urn:microsoft.com/office/officeart/2005/8/layout/orgChart1"/>
    <dgm:cxn modelId="{A5332D50-2571-45F3-963A-1F4ACF8B824C}" type="presOf" srcId="{2A1FA427-163E-4447-98F5-A719C1A538FA}" destId="{8C7CE3D5-3751-48D9-B796-6314E8B94C67}" srcOrd="0" destOrd="0" presId="urn:microsoft.com/office/officeart/2005/8/layout/orgChart1"/>
    <dgm:cxn modelId="{19381825-6FC7-4041-9FDD-9AB1AD1517A7}" type="presOf" srcId="{C5699C9E-DC4C-4C0B-9C20-C22927F47F3E}" destId="{C3E82466-3306-4557-96E4-6D97CED64D14}" srcOrd="0" destOrd="0" presId="urn:microsoft.com/office/officeart/2005/8/layout/orgChart1"/>
    <dgm:cxn modelId="{EA90F474-31CF-40CC-98D8-65A21E9EBCB0}" srcId="{6F6B10C9-65CA-4828-90A1-37F57DB61D59}" destId="{5C374898-895B-4C88-9A8D-EB3D6C3EC238}" srcOrd="0" destOrd="0" parTransId="{2A1FA427-163E-4447-98F5-A719C1A538FA}" sibTransId="{EE0C4A93-E236-407D-9CFE-84D7D155E4B9}"/>
    <dgm:cxn modelId="{69348D4B-133F-4032-B1D2-9B9417D2E494}" type="presOf" srcId="{5C374898-895B-4C88-9A8D-EB3D6C3EC238}" destId="{25E555EB-3F89-4625-BCF8-265448143C4F}" srcOrd="0" destOrd="0" presId="urn:microsoft.com/office/officeart/2005/8/layout/orgChart1"/>
    <dgm:cxn modelId="{2E2DCD09-CD47-4821-A84F-FE1DA1791419}" type="presOf" srcId="{CBA94E83-80AC-46D3-85B4-BF5B19AE9720}" destId="{579C7182-0B1D-4900-BEF2-8D12FC8D4D12}" srcOrd="0" destOrd="0" presId="urn:microsoft.com/office/officeart/2005/8/layout/orgChart1"/>
    <dgm:cxn modelId="{E9455CDA-EA41-4463-BEF0-7C24E203562D}" type="presOf" srcId="{210C1B46-B192-4F88-B053-179B8B375D15}" destId="{908B4B33-F4E3-49A7-A78D-377AFC37014F}" srcOrd="0" destOrd="0" presId="urn:microsoft.com/office/officeart/2005/8/layout/orgChart1"/>
    <dgm:cxn modelId="{59710E4C-E002-41A4-A161-1C998F7CF5D0}" srcId="{513B7AF5-A1C7-49EF-8D5D-0653756E75B8}" destId="{18388FD5-29CE-4223-A4B5-0A9460D3E8EA}" srcOrd="0" destOrd="0" parTransId="{210C1B46-B192-4F88-B053-179B8B375D15}" sibTransId="{D0EC7039-50B1-489D-83E5-96F8894875D9}"/>
    <dgm:cxn modelId="{590BBB5C-1A8E-4981-8E54-D899B45A45FB}" type="presParOf" srcId="{579C7182-0B1D-4900-BEF2-8D12FC8D4D12}" destId="{73BD3551-9573-4A51-B18A-A13C226A0299}" srcOrd="0" destOrd="0" presId="urn:microsoft.com/office/officeart/2005/8/layout/orgChart1"/>
    <dgm:cxn modelId="{91530DB5-4ED2-4AAC-97E1-33A8A18C443E}" type="presParOf" srcId="{73BD3551-9573-4A51-B18A-A13C226A0299}" destId="{01909518-E704-471F-9BB6-4802CE1D325F}" srcOrd="0" destOrd="0" presId="urn:microsoft.com/office/officeart/2005/8/layout/orgChart1"/>
    <dgm:cxn modelId="{2ADF5C4B-20C5-4687-9F2F-1AC9BF5056D0}" type="presParOf" srcId="{01909518-E704-471F-9BB6-4802CE1D325F}" destId="{D1EE8BB8-9B49-430E-BCA3-482F425A11E6}" srcOrd="0" destOrd="0" presId="urn:microsoft.com/office/officeart/2005/8/layout/orgChart1"/>
    <dgm:cxn modelId="{326D22E7-F955-42BB-BA3B-638AB36F2D81}" type="presParOf" srcId="{01909518-E704-471F-9BB6-4802CE1D325F}" destId="{9C814680-121F-4176-B5E6-4A8B1AA1E8E2}" srcOrd="1" destOrd="0" presId="urn:microsoft.com/office/officeart/2005/8/layout/orgChart1"/>
    <dgm:cxn modelId="{1CF80EEB-1C2C-4108-A34B-4ED6E431FBB3}" type="presParOf" srcId="{73BD3551-9573-4A51-B18A-A13C226A0299}" destId="{40C1253F-DBB7-434F-A73B-CEEC416B14AE}" srcOrd="1" destOrd="0" presId="urn:microsoft.com/office/officeart/2005/8/layout/orgChart1"/>
    <dgm:cxn modelId="{F8BF1213-CC88-477A-9B96-CF0498D9B4E0}" type="presParOf" srcId="{40C1253F-DBB7-434F-A73B-CEEC416B14AE}" destId="{C3E82466-3306-4557-96E4-6D97CED64D14}" srcOrd="0" destOrd="0" presId="urn:microsoft.com/office/officeart/2005/8/layout/orgChart1"/>
    <dgm:cxn modelId="{51C6C20B-175E-44ED-B830-4AC81C4A8E2D}" type="presParOf" srcId="{40C1253F-DBB7-434F-A73B-CEEC416B14AE}" destId="{F61D7DFC-70D2-4D92-B297-2BDA3F923D6C}" srcOrd="1" destOrd="0" presId="urn:microsoft.com/office/officeart/2005/8/layout/orgChart1"/>
    <dgm:cxn modelId="{9BC92B73-7098-4D18-B04E-92FCF5199CF3}" type="presParOf" srcId="{F61D7DFC-70D2-4D92-B297-2BDA3F923D6C}" destId="{4CCA9932-8202-4157-9998-D5CED932ECBD}" srcOrd="0" destOrd="0" presId="urn:microsoft.com/office/officeart/2005/8/layout/orgChart1"/>
    <dgm:cxn modelId="{F879A31C-8E53-454D-81D4-7EB01BBC3F5A}" type="presParOf" srcId="{4CCA9932-8202-4157-9998-D5CED932ECBD}" destId="{3F152074-0C14-4B46-B21E-8261A9BE132D}" srcOrd="0" destOrd="0" presId="urn:microsoft.com/office/officeart/2005/8/layout/orgChart1"/>
    <dgm:cxn modelId="{B65DBB83-E63C-4126-B89D-E2D27A806FA1}" type="presParOf" srcId="{4CCA9932-8202-4157-9998-D5CED932ECBD}" destId="{EB02C4E1-F7E0-4065-9604-A7D7BFBD24CE}" srcOrd="1" destOrd="0" presId="urn:microsoft.com/office/officeart/2005/8/layout/orgChart1"/>
    <dgm:cxn modelId="{F8D05E85-8872-4450-8F4B-9D194659E2DB}" type="presParOf" srcId="{F61D7DFC-70D2-4D92-B297-2BDA3F923D6C}" destId="{0793A2F7-0367-4F2E-ACA8-B5ECDC025492}" srcOrd="1" destOrd="0" presId="urn:microsoft.com/office/officeart/2005/8/layout/orgChart1"/>
    <dgm:cxn modelId="{62D34CB4-3977-4844-903D-DAA7751BE4FC}" type="presParOf" srcId="{0793A2F7-0367-4F2E-ACA8-B5ECDC025492}" destId="{5451DBBF-6F13-4ACE-928D-AC31CB94B421}" srcOrd="0" destOrd="0" presId="urn:microsoft.com/office/officeart/2005/8/layout/orgChart1"/>
    <dgm:cxn modelId="{5724DC1F-CD5C-46B4-A4E8-F197AA2F2AE2}" type="presParOf" srcId="{0793A2F7-0367-4F2E-ACA8-B5ECDC025492}" destId="{1F427DFF-3F8A-474C-91C6-CF5817DF3671}" srcOrd="1" destOrd="0" presId="urn:microsoft.com/office/officeart/2005/8/layout/orgChart1"/>
    <dgm:cxn modelId="{8A01AB28-2B17-4EE6-8B43-5DC78C60E61E}" type="presParOf" srcId="{1F427DFF-3F8A-474C-91C6-CF5817DF3671}" destId="{BBA6B6A8-2A96-4575-B2E6-81ADB2F3F140}" srcOrd="0" destOrd="0" presId="urn:microsoft.com/office/officeart/2005/8/layout/orgChart1"/>
    <dgm:cxn modelId="{2CF24805-E091-4946-9D3F-7ECE8822CDF1}" type="presParOf" srcId="{BBA6B6A8-2A96-4575-B2E6-81ADB2F3F140}" destId="{FE517DC1-59AB-4EAF-B717-0FC45D747FF4}" srcOrd="0" destOrd="0" presId="urn:microsoft.com/office/officeart/2005/8/layout/orgChart1"/>
    <dgm:cxn modelId="{5B299F24-20B6-4C12-9BE7-14758095329E}" type="presParOf" srcId="{BBA6B6A8-2A96-4575-B2E6-81ADB2F3F140}" destId="{2263C694-DE62-4FCD-A936-F1DCC7E6930D}" srcOrd="1" destOrd="0" presId="urn:microsoft.com/office/officeart/2005/8/layout/orgChart1"/>
    <dgm:cxn modelId="{B5E190F7-56A7-4094-B851-59D84A2C9C23}" type="presParOf" srcId="{1F427DFF-3F8A-474C-91C6-CF5817DF3671}" destId="{B9B50B1D-7B39-490A-846A-00093D7AC2E5}" srcOrd="1" destOrd="0" presId="urn:microsoft.com/office/officeart/2005/8/layout/orgChart1"/>
    <dgm:cxn modelId="{9E45912C-C528-4BA3-A8D1-E280B28A5D4C}" type="presParOf" srcId="{1F427DFF-3F8A-474C-91C6-CF5817DF3671}" destId="{83040B18-C7AC-4D2B-8E80-19027D5B941D}" srcOrd="2" destOrd="0" presId="urn:microsoft.com/office/officeart/2005/8/layout/orgChart1"/>
    <dgm:cxn modelId="{0A5BB91F-CBAB-49BC-A940-980DEBA7FB68}" type="presParOf" srcId="{F61D7DFC-70D2-4D92-B297-2BDA3F923D6C}" destId="{901CCF5C-DE05-4020-917E-C43309407597}" srcOrd="2" destOrd="0" presId="urn:microsoft.com/office/officeart/2005/8/layout/orgChart1"/>
    <dgm:cxn modelId="{75137F10-FEFF-43BE-AB3E-17333F6B7B9B}" type="presParOf" srcId="{40C1253F-DBB7-434F-A73B-CEEC416B14AE}" destId="{3E08AFD2-9320-4D7E-87D1-D2E74C53BDD4}" srcOrd="2" destOrd="0" presId="urn:microsoft.com/office/officeart/2005/8/layout/orgChart1"/>
    <dgm:cxn modelId="{60E6900F-44AC-4B22-BD46-F7EC52A9AB32}" type="presParOf" srcId="{40C1253F-DBB7-434F-A73B-CEEC416B14AE}" destId="{35360921-D811-4034-8019-5B5DFAE6FA8E}" srcOrd="3" destOrd="0" presId="urn:microsoft.com/office/officeart/2005/8/layout/orgChart1"/>
    <dgm:cxn modelId="{EFA00831-A0FC-4F0A-914A-47A9FF71F3E0}" type="presParOf" srcId="{35360921-D811-4034-8019-5B5DFAE6FA8E}" destId="{4D3834EF-4A89-418C-B5CB-4D1A51EBFE71}" srcOrd="0" destOrd="0" presId="urn:microsoft.com/office/officeart/2005/8/layout/orgChart1"/>
    <dgm:cxn modelId="{42A2739E-F529-4A90-BE53-C70F0CECB71B}" type="presParOf" srcId="{4D3834EF-4A89-418C-B5CB-4D1A51EBFE71}" destId="{9CFBE578-DD8E-48E7-B675-62C492642645}" srcOrd="0" destOrd="0" presId="urn:microsoft.com/office/officeart/2005/8/layout/orgChart1"/>
    <dgm:cxn modelId="{F3070522-C18E-4926-B782-E46BE66D098F}" type="presParOf" srcId="{4D3834EF-4A89-418C-B5CB-4D1A51EBFE71}" destId="{A97C0BF0-75ED-40D2-A100-5B9A250C6E36}" srcOrd="1" destOrd="0" presId="urn:microsoft.com/office/officeart/2005/8/layout/orgChart1"/>
    <dgm:cxn modelId="{D0473900-2BE7-4D07-BC48-07D9D3A9DD5E}" type="presParOf" srcId="{35360921-D811-4034-8019-5B5DFAE6FA8E}" destId="{EA15BE2C-B0C2-42D0-8059-714E29BD3021}" srcOrd="1" destOrd="0" presId="urn:microsoft.com/office/officeart/2005/8/layout/orgChart1"/>
    <dgm:cxn modelId="{961ACB2E-9551-4D5E-B8A7-9338A3B93123}" type="presParOf" srcId="{EA15BE2C-B0C2-42D0-8059-714E29BD3021}" destId="{8C7CE3D5-3751-48D9-B796-6314E8B94C67}" srcOrd="0" destOrd="0" presId="urn:microsoft.com/office/officeart/2005/8/layout/orgChart1"/>
    <dgm:cxn modelId="{F0D5D843-9F62-4E45-90D6-5FDD931C5307}" type="presParOf" srcId="{EA15BE2C-B0C2-42D0-8059-714E29BD3021}" destId="{8CD0B74A-F118-4282-9957-5ADD39684672}" srcOrd="1" destOrd="0" presId="urn:microsoft.com/office/officeart/2005/8/layout/orgChart1"/>
    <dgm:cxn modelId="{7FD3D793-BCFD-45B2-BF84-EFEBC17E854E}" type="presParOf" srcId="{8CD0B74A-F118-4282-9957-5ADD39684672}" destId="{73D49E92-8DDF-4D39-8938-96ACAC3320D5}" srcOrd="0" destOrd="0" presId="urn:microsoft.com/office/officeart/2005/8/layout/orgChart1"/>
    <dgm:cxn modelId="{E9214833-5F58-4A62-9131-4B984B5DD623}" type="presParOf" srcId="{73D49E92-8DDF-4D39-8938-96ACAC3320D5}" destId="{25E555EB-3F89-4625-BCF8-265448143C4F}" srcOrd="0" destOrd="0" presId="urn:microsoft.com/office/officeart/2005/8/layout/orgChart1"/>
    <dgm:cxn modelId="{4AB22E4F-650C-4C15-A9BB-8D0A477DF0DC}" type="presParOf" srcId="{73D49E92-8DDF-4D39-8938-96ACAC3320D5}" destId="{4962C934-CA0C-40C3-8AC7-40F1115AA3A2}" srcOrd="1" destOrd="0" presId="urn:microsoft.com/office/officeart/2005/8/layout/orgChart1"/>
    <dgm:cxn modelId="{28F645B0-CF6F-4EDD-8C14-7F6A4673BBEC}" type="presParOf" srcId="{8CD0B74A-F118-4282-9957-5ADD39684672}" destId="{E7FF0959-580D-4BF7-8202-979E083E15C3}" srcOrd="1" destOrd="0" presId="urn:microsoft.com/office/officeart/2005/8/layout/orgChart1"/>
    <dgm:cxn modelId="{8D6B1C35-AD06-4275-A68E-FA64CCD2C104}" type="presParOf" srcId="{8CD0B74A-F118-4282-9957-5ADD39684672}" destId="{0219E825-EAEC-458C-9347-FD22A495C981}" srcOrd="2" destOrd="0" presId="urn:microsoft.com/office/officeart/2005/8/layout/orgChart1"/>
    <dgm:cxn modelId="{D08D15A5-6DF7-44DB-81C1-B47F7D51DE9E}" type="presParOf" srcId="{35360921-D811-4034-8019-5B5DFAE6FA8E}" destId="{5A9587E2-4654-49BE-935B-0B098A6ABB7B}" srcOrd="2" destOrd="0" presId="urn:microsoft.com/office/officeart/2005/8/layout/orgChart1"/>
    <dgm:cxn modelId="{EAFE77C7-6137-441A-8F1F-B3D5BBFF9C96}" type="presParOf" srcId="{40C1253F-DBB7-434F-A73B-CEEC416B14AE}" destId="{BDACB418-3B92-41BF-816B-114F99C96709}" srcOrd="4" destOrd="0" presId="urn:microsoft.com/office/officeart/2005/8/layout/orgChart1"/>
    <dgm:cxn modelId="{D23AAA33-365C-47AA-A2B3-25CEBF16074E}" type="presParOf" srcId="{40C1253F-DBB7-434F-A73B-CEEC416B14AE}" destId="{D85787ED-E10E-44D9-BA4D-C27D85732623}" srcOrd="5" destOrd="0" presId="urn:microsoft.com/office/officeart/2005/8/layout/orgChart1"/>
    <dgm:cxn modelId="{A2E6FD39-6B48-4FEF-B235-F8B90F44190E}" type="presParOf" srcId="{D85787ED-E10E-44D9-BA4D-C27D85732623}" destId="{ADD1DCB6-D7D0-446F-ADFF-023D733B851F}" srcOrd="0" destOrd="0" presId="urn:microsoft.com/office/officeart/2005/8/layout/orgChart1"/>
    <dgm:cxn modelId="{3298CAA8-2464-464A-873D-B17DB3D19261}" type="presParOf" srcId="{ADD1DCB6-D7D0-446F-ADFF-023D733B851F}" destId="{9721F92E-6CC2-4D0C-8FD2-18EB01795D95}" srcOrd="0" destOrd="0" presId="urn:microsoft.com/office/officeart/2005/8/layout/orgChart1"/>
    <dgm:cxn modelId="{BB9DA837-184F-491D-B1A8-DBB332D6786E}" type="presParOf" srcId="{ADD1DCB6-D7D0-446F-ADFF-023D733B851F}" destId="{2A234939-B5AD-440B-927B-923A58617616}" srcOrd="1" destOrd="0" presId="urn:microsoft.com/office/officeart/2005/8/layout/orgChart1"/>
    <dgm:cxn modelId="{77A1F99A-D1AA-4A61-B787-A696535CE607}" type="presParOf" srcId="{D85787ED-E10E-44D9-BA4D-C27D85732623}" destId="{EDA73FF2-7827-44E5-93FB-71AF26181EEC}" srcOrd="1" destOrd="0" presId="urn:microsoft.com/office/officeart/2005/8/layout/orgChart1"/>
    <dgm:cxn modelId="{EDEE71C1-C88D-4EDA-BFAE-59CEE553C50A}" type="presParOf" srcId="{EDA73FF2-7827-44E5-93FB-71AF26181EEC}" destId="{908B4B33-F4E3-49A7-A78D-377AFC37014F}" srcOrd="0" destOrd="0" presId="urn:microsoft.com/office/officeart/2005/8/layout/orgChart1"/>
    <dgm:cxn modelId="{0B931AC8-ABC3-4B91-800E-8C0C7671E5F5}" type="presParOf" srcId="{EDA73FF2-7827-44E5-93FB-71AF26181EEC}" destId="{1C8E5A20-398C-4AEC-A238-1D3FFB756813}" srcOrd="1" destOrd="0" presId="urn:microsoft.com/office/officeart/2005/8/layout/orgChart1"/>
    <dgm:cxn modelId="{E79AAF06-23F7-46FD-AA2B-BEB5041A2129}" type="presParOf" srcId="{1C8E5A20-398C-4AEC-A238-1D3FFB756813}" destId="{BC54EB69-D151-42E2-AF0F-9C57D072897B}" srcOrd="0" destOrd="0" presId="urn:microsoft.com/office/officeart/2005/8/layout/orgChart1"/>
    <dgm:cxn modelId="{43214FB3-5893-4A13-9B5C-BA7A32BA3313}" type="presParOf" srcId="{BC54EB69-D151-42E2-AF0F-9C57D072897B}" destId="{2B11AD8A-54EA-4994-8A7E-13610933AED7}" srcOrd="0" destOrd="0" presId="urn:microsoft.com/office/officeart/2005/8/layout/orgChart1"/>
    <dgm:cxn modelId="{E2784945-80F1-45FE-898F-245F7A882373}" type="presParOf" srcId="{BC54EB69-D151-42E2-AF0F-9C57D072897B}" destId="{B866875E-16C4-4069-A2D0-C6A4AECA06A4}" srcOrd="1" destOrd="0" presId="urn:microsoft.com/office/officeart/2005/8/layout/orgChart1"/>
    <dgm:cxn modelId="{AD743A5F-FC55-4A5B-9C61-27BEF19062D7}" type="presParOf" srcId="{1C8E5A20-398C-4AEC-A238-1D3FFB756813}" destId="{E8031D21-F28B-4B86-B019-01BDB05ACFEC}" srcOrd="1" destOrd="0" presId="urn:microsoft.com/office/officeart/2005/8/layout/orgChart1"/>
    <dgm:cxn modelId="{B42CDCDA-5CF2-4228-92E5-7F1FB07F2444}" type="presParOf" srcId="{1C8E5A20-398C-4AEC-A238-1D3FFB756813}" destId="{FB21E4FA-7AC1-44C8-AE06-31889C5D45BF}" srcOrd="2" destOrd="0" presId="urn:microsoft.com/office/officeart/2005/8/layout/orgChart1"/>
    <dgm:cxn modelId="{64D1B890-F4FB-4E79-93AA-E6E5BE16C3C1}" type="presParOf" srcId="{D85787ED-E10E-44D9-BA4D-C27D85732623}" destId="{D91D8376-9D23-4BE0-9807-601300FD7643}" srcOrd="2" destOrd="0" presId="urn:microsoft.com/office/officeart/2005/8/layout/orgChart1"/>
    <dgm:cxn modelId="{B57D6312-D9FD-4AA3-AAB6-BDE664A2417A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4000" b="1" dirty="0" smtClean="0"/>
            <a:t>Типы рыночных структур</a:t>
          </a:r>
          <a:endParaRPr lang="ru-RU" sz="4000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3490DDDA-CD06-456B-9BCD-247E30C31C7E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800" b="1" dirty="0" smtClean="0"/>
            <a:t>Совершенная конкуренция</a:t>
          </a:r>
          <a:endParaRPr lang="ru-RU" sz="2800" b="1" dirty="0"/>
        </a:p>
      </dgm:t>
    </dgm:pt>
    <dgm:pt modelId="{C5699C9E-DC4C-4C0B-9C20-C22927F47F3E}" type="parTrans" cxnId="{DC6322CB-D70F-4C66-A0AA-0D51E700F718}">
      <dgm:prSet/>
      <dgm:spPr/>
      <dgm:t>
        <a:bodyPr/>
        <a:lstStyle/>
        <a:p>
          <a:endParaRPr lang="ru-RU"/>
        </a:p>
      </dgm:t>
    </dgm:pt>
    <dgm:pt modelId="{DD71070A-8390-4F2B-9405-472892B3C097}" type="sibTrans" cxnId="{DC6322CB-D70F-4C66-A0AA-0D51E700F718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800" b="1" dirty="0" smtClean="0"/>
            <a:t>?</a:t>
          </a:r>
          <a:endParaRPr lang="ru-RU" sz="28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3FA3FAEA-D5AC-4783-9553-3407DCDF775A}">
      <dgm:prSet custT="1"/>
      <dgm:spPr>
        <a:solidFill>
          <a:srgbClr val="00B050"/>
        </a:solidFill>
      </dgm:spPr>
      <dgm:t>
        <a:bodyPr/>
        <a:lstStyle/>
        <a:p>
          <a:r>
            <a:rPr lang="ru-RU" sz="2800" dirty="0" smtClean="0"/>
            <a:t>?</a:t>
          </a:r>
          <a:endParaRPr lang="ru-RU" sz="2800" dirty="0"/>
        </a:p>
      </dgm:t>
    </dgm:pt>
    <dgm:pt modelId="{31BA3CBB-EC7F-4030-882B-648850EA9212}" type="parTrans" cxnId="{033DBF70-4274-4CED-97DE-60963F9088B3}">
      <dgm:prSet/>
      <dgm:spPr/>
      <dgm:t>
        <a:bodyPr/>
        <a:lstStyle/>
        <a:p>
          <a:endParaRPr lang="ru-RU"/>
        </a:p>
      </dgm:t>
    </dgm:pt>
    <dgm:pt modelId="{23810FDA-C60D-42B8-9FC0-AD7584D34765}" type="sibTrans" cxnId="{033DBF70-4274-4CED-97DE-60963F9088B3}">
      <dgm:prSet/>
      <dgm:spPr/>
      <dgm:t>
        <a:bodyPr/>
        <a:lstStyle/>
        <a:p>
          <a:endParaRPr lang="ru-RU"/>
        </a:p>
      </dgm:t>
    </dgm:pt>
    <dgm:pt modelId="{AD583573-36D4-462F-8765-BDAF66659C9B}">
      <dgm:prSet custT="1"/>
      <dgm:spPr>
        <a:solidFill>
          <a:srgbClr val="00B050"/>
        </a:solidFill>
      </dgm:spPr>
      <dgm:t>
        <a:bodyPr/>
        <a:lstStyle/>
        <a:p>
          <a:r>
            <a:rPr lang="ru-RU" sz="2800" dirty="0" smtClean="0"/>
            <a:t>?</a:t>
          </a:r>
          <a:endParaRPr lang="ru-RU" sz="2800" dirty="0"/>
        </a:p>
      </dgm:t>
    </dgm:pt>
    <dgm:pt modelId="{B7DC45D4-B7B9-4429-9DDA-A02CD9BD7902}" type="parTrans" cxnId="{9F7FF7FD-BDD2-43D6-9C1D-0DD1D1A4A523}">
      <dgm:prSet/>
      <dgm:spPr/>
      <dgm:t>
        <a:bodyPr/>
        <a:lstStyle/>
        <a:p>
          <a:endParaRPr lang="ru-RU"/>
        </a:p>
      </dgm:t>
    </dgm:pt>
    <dgm:pt modelId="{6425B18D-B35B-408E-85E0-30AA083982D1}" type="sibTrans" cxnId="{9F7FF7FD-BDD2-43D6-9C1D-0DD1D1A4A523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368840" custScaleY="162094" custLinFactNeighborX="60042" custLinFactNeighborY="-766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C3E82466-3306-4557-96E4-6D97CED64D14}" type="pres">
      <dgm:prSet presAssocID="{C5699C9E-DC4C-4C0B-9C20-C22927F47F3E}" presName="Name37" presStyleLbl="parChTrans1D2" presStyleIdx="0" presStyleCnt="4"/>
      <dgm:spPr/>
      <dgm:t>
        <a:bodyPr/>
        <a:lstStyle/>
        <a:p>
          <a:endParaRPr lang="ru-RU"/>
        </a:p>
      </dgm:t>
    </dgm:pt>
    <dgm:pt modelId="{F61D7DFC-70D2-4D92-B297-2BDA3F923D6C}" type="pres">
      <dgm:prSet presAssocID="{3490DDDA-CD06-456B-9BCD-247E30C31C7E}" presName="hierRoot2" presStyleCnt="0">
        <dgm:presLayoutVars>
          <dgm:hierBranch val="init"/>
        </dgm:presLayoutVars>
      </dgm:prSet>
      <dgm:spPr/>
    </dgm:pt>
    <dgm:pt modelId="{4CCA9932-8202-4157-9998-D5CED932ECBD}" type="pres">
      <dgm:prSet presAssocID="{3490DDDA-CD06-456B-9BCD-247E30C31C7E}" presName="rootComposite" presStyleCnt="0"/>
      <dgm:spPr/>
    </dgm:pt>
    <dgm:pt modelId="{3F152074-0C14-4B46-B21E-8261A9BE132D}" type="pres">
      <dgm:prSet presAssocID="{3490DDDA-CD06-456B-9BCD-247E30C31C7E}" presName="rootText" presStyleLbl="node2" presStyleIdx="0" presStyleCnt="4" custScaleX="161826" custScaleY="284950" custLinFactY="-56386" custLinFactNeighborX="18971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02C4E1-F7E0-4065-9604-A7D7BFBD24CE}" type="pres">
      <dgm:prSet presAssocID="{3490DDDA-CD06-456B-9BCD-247E30C31C7E}" presName="rootConnector" presStyleLbl="node2" presStyleIdx="0" presStyleCnt="4"/>
      <dgm:spPr/>
      <dgm:t>
        <a:bodyPr/>
        <a:lstStyle/>
        <a:p>
          <a:endParaRPr lang="ru-RU"/>
        </a:p>
      </dgm:t>
    </dgm:pt>
    <dgm:pt modelId="{0793A2F7-0367-4F2E-ACA8-B5ECDC025492}" type="pres">
      <dgm:prSet presAssocID="{3490DDDA-CD06-456B-9BCD-247E30C31C7E}" presName="hierChild4" presStyleCnt="0"/>
      <dgm:spPr/>
    </dgm:pt>
    <dgm:pt modelId="{901CCF5C-DE05-4020-917E-C43309407597}" type="pres">
      <dgm:prSet presAssocID="{3490DDDA-CD06-456B-9BCD-247E30C31C7E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4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4" custScaleX="102748" custScaleY="192703" custLinFactNeighborX="19388" custLinFactNeighborY="-274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4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789FEB5F-44A5-4F47-BBF1-DA6DA83DBACF}" type="pres">
      <dgm:prSet presAssocID="{31BA3CBB-EC7F-4030-882B-648850EA9212}" presName="Name37" presStyleLbl="parChTrans1D2" presStyleIdx="2" presStyleCnt="4"/>
      <dgm:spPr/>
      <dgm:t>
        <a:bodyPr/>
        <a:lstStyle/>
        <a:p>
          <a:endParaRPr lang="ru-RU"/>
        </a:p>
      </dgm:t>
    </dgm:pt>
    <dgm:pt modelId="{7E839CCD-1991-4162-A389-BF047F74BC30}" type="pres">
      <dgm:prSet presAssocID="{3FA3FAEA-D5AC-4783-9553-3407DCDF775A}" presName="hierRoot2" presStyleCnt="0">
        <dgm:presLayoutVars>
          <dgm:hierBranch val="init"/>
        </dgm:presLayoutVars>
      </dgm:prSet>
      <dgm:spPr/>
    </dgm:pt>
    <dgm:pt modelId="{BAC9A626-381C-4C31-BC32-DDA890592712}" type="pres">
      <dgm:prSet presAssocID="{3FA3FAEA-D5AC-4783-9553-3407DCDF775A}" presName="rootComposite" presStyleCnt="0"/>
      <dgm:spPr/>
    </dgm:pt>
    <dgm:pt modelId="{DB3974C4-D5B0-4844-B770-881257CC7586}" type="pres">
      <dgm:prSet presAssocID="{3FA3FAEA-D5AC-4783-9553-3407DCDF775A}" presName="rootText" presStyleLbl="node2" presStyleIdx="2" presStyleCnt="4" custScaleX="136204" custScaleY="187907" custLinFactNeighborX="8711" custLinFactNeighborY="-635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E5A311-3F12-4D56-B3D2-7A222F1EFF0C}" type="pres">
      <dgm:prSet presAssocID="{3FA3FAEA-D5AC-4783-9553-3407DCDF775A}" presName="rootConnector" presStyleLbl="node2" presStyleIdx="2" presStyleCnt="4"/>
      <dgm:spPr/>
      <dgm:t>
        <a:bodyPr/>
        <a:lstStyle/>
        <a:p>
          <a:endParaRPr lang="ru-RU"/>
        </a:p>
      </dgm:t>
    </dgm:pt>
    <dgm:pt modelId="{17D45E48-7C3A-41C6-ABEC-885628A23EF6}" type="pres">
      <dgm:prSet presAssocID="{3FA3FAEA-D5AC-4783-9553-3407DCDF775A}" presName="hierChild4" presStyleCnt="0"/>
      <dgm:spPr/>
    </dgm:pt>
    <dgm:pt modelId="{F4B5A421-038B-4906-91C8-5C1376AA7341}" type="pres">
      <dgm:prSet presAssocID="{3FA3FAEA-D5AC-4783-9553-3407DCDF775A}" presName="hierChild5" presStyleCnt="0"/>
      <dgm:spPr/>
    </dgm:pt>
    <dgm:pt modelId="{94A8C636-F693-486E-AF64-1EB036FDAF4A}" type="pres">
      <dgm:prSet presAssocID="{B7DC45D4-B7B9-4429-9DDA-A02CD9BD7902}" presName="Name37" presStyleLbl="parChTrans1D2" presStyleIdx="3" presStyleCnt="4"/>
      <dgm:spPr/>
      <dgm:t>
        <a:bodyPr/>
        <a:lstStyle/>
        <a:p>
          <a:endParaRPr lang="ru-RU"/>
        </a:p>
      </dgm:t>
    </dgm:pt>
    <dgm:pt modelId="{6B731A36-7719-4D3A-AA5A-9AECFB01A4F0}" type="pres">
      <dgm:prSet presAssocID="{AD583573-36D4-462F-8765-BDAF66659C9B}" presName="hierRoot2" presStyleCnt="0">
        <dgm:presLayoutVars>
          <dgm:hierBranch val="init"/>
        </dgm:presLayoutVars>
      </dgm:prSet>
      <dgm:spPr/>
    </dgm:pt>
    <dgm:pt modelId="{BD2A28A2-CE3D-491E-9A2B-24F1427C2366}" type="pres">
      <dgm:prSet presAssocID="{AD583573-36D4-462F-8765-BDAF66659C9B}" presName="rootComposite" presStyleCnt="0"/>
      <dgm:spPr/>
    </dgm:pt>
    <dgm:pt modelId="{C5A854B1-1DF3-4699-A15A-D433D86C80BC}" type="pres">
      <dgm:prSet presAssocID="{AD583573-36D4-462F-8765-BDAF66659C9B}" presName="rootText" presStyleLbl="node2" presStyleIdx="3" presStyleCnt="4" custLinFactY="53499" custLinFactNeighborX="-21854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6D33B4-7567-4F24-BD3A-B8DE4F6E551C}" type="pres">
      <dgm:prSet presAssocID="{AD583573-36D4-462F-8765-BDAF66659C9B}" presName="rootConnector" presStyleLbl="node2" presStyleIdx="3" presStyleCnt="4"/>
      <dgm:spPr/>
      <dgm:t>
        <a:bodyPr/>
        <a:lstStyle/>
        <a:p>
          <a:endParaRPr lang="ru-RU"/>
        </a:p>
      </dgm:t>
    </dgm:pt>
    <dgm:pt modelId="{E3934C9D-6261-4BD9-8D37-8A8D9BD4A9B1}" type="pres">
      <dgm:prSet presAssocID="{AD583573-36D4-462F-8765-BDAF66659C9B}" presName="hierChild4" presStyleCnt="0"/>
      <dgm:spPr/>
    </dgm:pt>
    <dgm:pt modelId="{D5B07536-5B64-4EF1-B71D-451FB0E7D645}" type="pres">
      <dgm:prSet presAssocID="{AD583573-36D4-462F-8765-BDAF66659C9B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8ED45ACE-0FE5-4F6E-9C39-BBE92B4130D3}" type="presOf" srcId="{6F6B10C9-65CA-4828-90A1-37F57DB61D59}" destId="{A97C0BF0-75ED-40D2-A100-5B9A250C6E36}" srcOrd="1" destOrd="0" presId="urn:microsoft.com/office/officeart/2005/8/layout/orgChart1"/>
    <dgm:cxn modelId="{A66E3300-4C2D-4B24-B2DB-BE5D0CEF032F}" type="presOf" srcId="{3490DDDA-CD06-456B-9BCD-247E30C31C7E}" destId="{3F152074-0C14-4B46-B21E-8261A9BE132D}" srcOrd="0" destOrd="0" presId="urn:microsoft.com/office/officeart/2005/8/layout/orgChart1"/>
    <dgm:cxn modelId="{4DBEA2DA-6099-42BF-88ED-EEE4FB308645}" type="presOf" srcId="{B3435A5C-0B79-4E9F-8180-DBCC7E6B64DC}" destId="{9C814680-121F-4176-B5E6-4A8B1AA1E8E2}" srcOrd="1" destOrd="0" presId="urn:microsoft.com/office/officeart/2005/8/layout/orgChart1"/>
    <dgm:cxn modelId="{882A0C4A-478C-4857-8823-343EE100F129}" type="presOf" srcId="{C5699C9E-DC4C-4C0B-9C20-C22927F47F3E}" destId="{C3E82466-3306-4557-96E4-6D97CED64D14}" srcOrd="0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033DBF70-4274-4CED-97DE-60963F9088B3}" srcId="{B3435A5C-0B79-4E9F-8180-DBCC7E6B64DC}" destId="{3FA3FAEA-D5AC-4783-9553-3407DCDF775A}" srcOrd="2" destOrd="0" parTransId="{31BA3CBB-EC7F-4030-882B-648850EA9212}" sibTransId="{23810FDA-C60D-42B8-9FC0-AD7584D34765}"/>
    <dgm:cxn modelId="{E5CCA7F2-CC62-41E2-9E3C-D8CE06991FE4}" type="presOf" srcId="{AA404E0A-A352-40C9-A30E-F5C57393417A}" destId="{3E08AFD2-9320-4D7E-87D1-D2E74C53BDD4}" srcOrd="0" destOrd="0" presId="urn:microsoft.com/office/officeart/2005/8/layout/orgChart1"/>
    <dgm:cxn modelId="{D6A8C16C-17BE-4210-8890-778900838C02}" type="presOf" srcId="{B7DC45D4-B7B9-4429-9DDA-A02CD9BD7902}" destId="{94A8C636-F693-486E-AF64-1EB036FDAF4A}" srcOrd="0" destOrd="0" presId="urn:microsoft.com/office/officeart/2005/8/layout/orgChart1"/>
    <dgm:cxn modelId="{79CB5D51-B3DD-4D2B-BF1B-12248A9BDF98}" type="presOf" srcId="{6F6B10C9-65CA-4828-90A1-37F57DB61D59}" destId="{9CFBE578-DD8E-48E7-B675-62C492642645}" srcOrd="0" destOrd="0" presId="urn:microsoft.com/office/officeart/2005/8/layout/orgChart1"/>
    <dgm:cxn modelId="{5888B262-797D-4B33-A7D8-841FF7C4CE7B}" type="presOf" srcId="{3FA3FAEA-D5AC-4783-9553-3407DCDF775A}" destId="{DB3974C4-D5B0-4844-B770-881257CC7586}" srcOrd="0" destOrd="0" presId="urn:microsoft.com/office/officeart/2005/8/layout/orgChart1"/>
    <dgm:cxn modelId="{40526CA8-590D-4606-A4AC-17909A1212C7}" type="presOf" srcId="{AD583573-36D4-462F-8765-BDAF66659C9B}" destId="{C36D33B4-7567-4F24-BD3A-B8DE4F6E551C}" srcOrd="1" destOrd="0" presId="urn:microsoft.com/office/officeart/2005/8/layout/orgChart1"/>
    <dgm:cxn modelId="{CB32EFB5-95E4-4D80-A264-2F593645EE53}" type="presOf" srcId="{CBA94E83-80AC-46D3-85B4-BF5B19AE9720}" destId="{579C7182-0B1D-4900-BEF2-8D12FC8D4D12}" srcOrd="0" destOrd="0" presId="urn:microsoft.com/office/officeart/2005/8/layout/orgChart1"/>
    <dgm:cxn modelId="{9F7FF7FD-BDD2-43D6-9C1D-0DD1D1A4A523}" srcId="{B3435A5C-0B79-4E9F-8180-DBCC7E6B64DC}" destId="{AD583573-36D4-462F-8765-BDAF66659C9B}" srcOrd="3" destOrd="0" parTransId="{B7DC45D4-B7B9-4429-9DDA-A02CD9BD7902}" sibTransId="{6425B18D-B35B-408E-85E0-30AA083982D1}"/>
    <dgm:cxn modelId="{ED1A32AF-887B-41D7-85D4-EB791196512E}" type="presOf" srcId="{B3435A5C-0B79-4E9F-8180-DBCC7E6B64DC}" destId="{D1EE8BB8-9B49-430E-BCA3-482F425A11E6}" srcOrd="0" destOrd="0" presId="urn:microsoft.com/office/officeart/2005/8/layout/orgChart1"/>
    <dgm:cxn modelId="{B0A43879-F8F4-4A30-90CC-9B9944A8320F}" type="presOf" srcId="{AD583573-36D4-462F-8765-BDAF66659C9B}" destId="{C5A854B1-1DF3-4699-A15A-D433D86C80BC}" srcOrd="0" destOrd="0" presId="urn:microsoft.com/office/officeart/2005/8/layout/orgChart1"/>
    <dgm:cxn modelId="{DC6322CB-D70F-4C66-A0AA-0D51E700F718}" srcId="{B3435A5C-0B79-4E9F-8180-DBCC7E6B64DC}" destId="{3490DDDA-CD06-456B-9BCD-247E30C31C7E}" srcOrd="0" destOrd="0" parTransId="{C5699C9E-DC4C-4C0B-9C20-C22927F47F3E}" sibTransId="{DD71070A-8390-4F2B-9405-472892B3C097}"/>
    <dgm:cxn modelId="{A10D25FB-0428-43FF-B50B-0E8BCBD5EC33}" type="presOf" srcId="{31BA3CBB-EC7F-4030-882B-648850EA9212}" destId="{789FEB5F-44A5-4F47-BBF1-DA6DA83DBACF}" srcOrd="0" destOrd="0" presId="urn:microsoft.com/office/officeart/2005/8/layout/orgChart1"/>
    <dgm:cxn modelId="{6775E12C-B361-4E7B-BC77-AC002B7B814F}" type="presOf" srcId="{3FA3FAEA-D5AC-4783-9553-3407DCDF775A}" destId="{BEE5A311-3F12-4D56-B3D2-7A222F1EFF0C}" srcOrd="1" destOrd="0" presId="urn:microsoft.com/office/officeart/2005/8/layout/orgChart1"/>
    <dgm:cxn modelId="{BBAA6836-E8C9-4A40-AC7E-85A27EFE7AD2}" type="presOf" srcId="{3490DDDA-CD06-456B-9BCD-247E30C31C7E}" destId="{EB02C4E1-F7E0-4065-9604-A7D7BFBD24CE}" srcOrd="1" destOrd="0" presId="urn:microsoft.com/office/officeart/2005/8/layout/orgChart1"/>
    <dgm:cxn modelId="{71FBF3D9-D1E0-4081-8EA8-E237C685FB72}" type="presParOf" srcId="{579C7182-0B1D-4900-BEF2-8D12FC8D4D12}" destId="{73BD3551-9573-4A51-B18A-A13C226A0299}" srcOrd="0" destOrd="0" presId="urn:microsoft.com/office/officeart/2005/8/layout/orgChart1"/>
    <dgm:cxn modelId="{27EB25EC-9497-4619-AE13-B2078DF4132A}" type="presParOf" srcId="{73BD3551-9573-4A51-B18A-A13C226A0299}" destId="{01909518-E704-471F-9BB6-4802CE1D325F}" srcOrd="0" destOrd="0" presId="urn:microsoft.com/office/officeart/2005/8/layout/orgChart1"/>
    <dgm:cxn modelId="{7324936A-6CFA-408F-884C-6677467D1967}" type="presParOf" srcId="{01909518-E704-471F-9BB6-4802CE1D325F}" destId="{D1EE8BB8-9B49-430E-BCA3-482F425A11E6}" srcOrd="0" destOrd="0" presId="urn:microsoft.com/office/officeart/2005/8/layout/orgChart1"/>
    <dgm:cxn modelId="{88A781D9-C537-4936-8EDF-299589DE15CF}" type="presParOf" srcId="{01909518-E704-471F-9BB6-4802CE1D325F}" destId="{9C814680-121F-4176-B5E6-4A8B1AA1E8E2}" srcOrd="1" destOrd="0" presId="urn:microsoft.com/office/officeart/2005/8/layout/orgChart1"/>
    <dgm:cxn modelId="{E522D8E6-AA1F-4611-A2DD-E91492094232}" type="presParOf" srcId="{73BD3551-9573-4A51-B18A-A13C226A0299}" destId="{40C1253F-DBB7-434F-A73B-CEEC416B14AE}" srcOrd="1" destOrd="0" presId="urn:microsoft.com/office/officeart/2005/8/layout/orgChart1"/>
    <dgm:cxn modelId="{B5D8C3B7-9DA3-48F2-9679-46FC149A0AB2}" type="presParOf" srcId="{40C1253F-DBB7-434F-A73B-CEEC416B14AE}" destId="{C3E82466-3306-4557-96E4-6D97CED64D14}" srcOrd="0" destOrd="0" presId="urn:microsoft.com/office/officeart/2005/8/layout/orgChart1"/>
    <dgm:cxn modelId="{60EBE456-71E8-4DDD-A806-CB645D7DD48A}" type="presParOf" srcId="{40C1253F-DBB7-434F-A73B-CEEC416B14AE}" destId="{F61D7DFC-70D2-4D92-B297-2BDA3F923D6C}" srcOrd="1" destOrd="0" presId="urn:microsoft.com/office/officeart/2005/8/layout/orgChart1"/>
    <dgm:cxn modelId="{10BCB47D-4B87-45A5-83F2-80A361915585}" type="presParOf" srcId="{F61D7DFC-70D2-4D92-B297-2BDA3F923D6C}" destId="{4CCA9932-8202-4157-9998-D5CED932ECBD}" srcOrd="0" destOrd="0" presId="urn:microsoft.com/office/officeart/2005/8/layout/orgChart1"/>
    <dgm:cxn modelId="{A1D19BEC-8056-4844-B68E-6BF87705990C}" type="presParOf" srcId="{4CCA9932-8202-4157-9998-D5CED932ECBD}" destId="{3F152074-0C14-4B46-B21E-8261A9BE132D}" srcOrd="0" destOrd="0" presId="urn:microsoft.com/office/officeart/2005/8/layout/orgChart1"/>
    <dgm:cxn modelId="{7A83BD8A-2802-4A08-81F8-B021B2D569F9}" type="presParOf" srcId="{4CCA9932-8202-4157-9998-D5CED932ECBD}" destId="{EB02C4E1-F7E0-4065-9604-A7D7BFBD24CE}" srcOrd="1" destOrd="0" presId="urn:microsoft.com/office/officeart/2005/8/layout/orgChart1"/>
    <dgm:cxn modelId="{B000FAF6-AA41-46F2-B2DF-7F50D069D90E}" type="presParOf" srcId="{F61D7DFC-70D2-4D92-B297-2BDA3F923D6C}" destId="{0793A2F7-0367-4F2E-ACA8-B5ECDC025492}" srcOrd="1" destOrd="0" presId="urn:microsoft.com/office/officeart/2005/8/layout/orgChart1"/>
    <dgm:cxn modelId="{056E0527-072B-45F7-A98F-03822D764F83}" type="presParOf" srcId="{F61D7DFC-70D2-4D92-B297-2BDA3F923D6C}" destId="{901CCF5C-DE05-4020-917E-C43309407597}" srcOrd="2" destOrd="0" presId="urn:microsoft.com/office/officeart/2005/8/layout/orgChart1"/>
    <dgm:cxn modelId="{2DB7074F-9410-4564-86A6-05B4BA3ADC0D}" type="presParOf" srcId="{40C1253F-DBB7-434F-A73B-CEEC416B14AE}" destId="{3E08AFD2-9320-4D7E-87D1-D2E74C53BDD4}" srcOrd="2" destOrd="0" presId="urn:microsoft.com/office/officeart/2005/8/layout/orgChart1"/>
    <dgm:cxn modelId="{8BCAC346-E379-49F7-AD68-7A1F48B963E8}" type="presParOf" srcId="{40C1253F-DBB7-434F-A73B-CEEC416B14AE}" destId="{35360921-D811-4034-8019-5B5DFAE6FA8E}" srcOrd="3" destOrd="0" presId="urn:microsoft.com/office/officeart/2005/8/layout/orgChart1"/>
    <dgm:cxn modelId="{70680D9B-8CC5-4941-868F-EAE7AB957C0A}" type="presParOf" srcId="{35360921-D811-4034-8019-5B5DFAE6FA8E}" destId="{4D3834EF-4A89-418C-B5CB-4D1A51EBFE71}" srcOrd="0" destOrd="0" presId="urn:microsoft.com/office/officeart/2005/8/layout/orgChart1"/>
    <dgm:cxn modelId="{7D37E670-CD37-4ADB-81F0-1F4397717F49}" type="presParOf" srcId="{4D3834EF-4A89-418C-B5CB-4D1A51EBFE71}" destId="{9CFBE578-DD8E-48E7-B675-62C492642645}" srcOrd="0" destOrd="0" presId="urn:microsoft.com/office/officeart/2005/8/layout/orgChart1"/>
    <dgm:cxn modelId="{48E3FE05-4683-4FA6-B606-D783C4BC9BC7}" type="presParOf" srcId="{4D3834EF-4A89-418C-B5CB-4D1A51EBFE71}" destId="{A97C0BF0-75ED-40D2-A100-5B9A250C6E36}" srcOrd="1" destOrd="0" presId="urn:microsoft.com/office/officeart/2005/8/layout/orgChart1"/>
    <dgm:cxn modelId="{397341D3-FE36-41BC-90B6-A66FB17EC11D}" type="presParOf" srcId="{35360921-D811-4034-8019-5B5DFAE6FA8E}" destId="{EA15BE2C-B0C2-42D0-8059-714E29BD3021}" srcOrd="1" destOrd="0" presId="urn:microsoft.com/office/officeart/2005/8/layout/orgChart1"/>
    <dgm:cxn modelId="{CDAFF4D9-33C2-478D-8E3A-F0B6F39A7A13}" type="presParOf" srcId="{35360921-D811-4034-8019-5B5DFAE6FA8E}" destId="{5A9587E2-4654-49BE-935B-0B098A6ABB7B}" srcOrd="2" destOrd="0" presId="urn:microsoft.com/office/officeart/2005/8/layout/orgChart1"/>
    <dgm:cxn modelId="{300D398A-518A-4572-93FA-FF37EBBBC68E}" type="presParOf" srcId="{40C1253F-DBB7-434F-A73B-CEEC416B14AE}" destId="{789FEB5F-44A5-4F47-BBF1-DA6DA83DBACF}" srcOrd="4" destOrd="0" presId="urn:microsoft.com/office/officeart/2005/8/layout/orgChart1"/>
    <dgm:cxn modelId="{1AC83A18-BA8A-407B-A047-D7E24B7A3CB5}" type="presParOf" srcId="{40C1253F-DBB7-434F-A73B-CEEC416B14AE}" destId="{7E839CCD-1991-4162-A389-BF047F74BC30}" srcOrd="5" destOrd="0" presId="urn:microsoft.com/office/officeart/2005/8/layout/orgChart1"/>
    <dgm:cxn modelId="{B45921D1-903A-4590-B0AE-70047EEB4026}" type="presParOf" srcId="{7E839CCD-1991-4162-A389-BF047F74BC30}" destId="{BAC9A626-381C-4C31-BC32-DDA890592712}" srcOrd="0" destOrd="0" presId="urn:microsoft.com/office/officeart/2005/8/layout/orgChart1"/>
    <dgm:cxn modelId="{1041BEFD-345C-4C08-9348-D10FED1972E3}" type="presParOf" srcId="{BAC9A626-381C-4C31-BC32-DDA890592712}" destId="{DB3974C4-D5B0-4844-B770-881257CC7586}" srcOrd="0" destOrd="0" presId="urn:microsoft.com/office/officeart/2005/8/layout/orgChart1"/>
    <dgm:cxn modelId="{C83A019E-84FE-4615-B001-783AFCDF38A8}" type="presParOf" srcId="{BAC9A626-381C-4C31-BC32-DDA890592712}" destId="{BEE5A311-3F12-4D56-B3D2-7A222F1EFF0C}" srcOrd="1" destOrd="0" presId="urn:microsoft.com/office/officeart/2005/8/layout/orgChart1"/>
    <dgm:cxn modelId="{82A74769-2045-443C-91B1-20400FF133DE}" type="presParOf" srcId="{7E839CCD-1991-4162-A389-BF047F74BC30}" destId="{17D45E48-7C3A-41C6-ABEC-885628A23EF6}" srcOrd="1" destOrd="0" presId="urn:microsoft.com/office/officeart/2005/8/layout/orgChart1"/>
    <dgm:cxn modelId="{7B7B2AE0-9AF3-422E-9452-E707CC4AFB03}" type="presParOf" srcId="{7E839CCD-1991-4162-A389-BF047F74BC30}" destId="{F4B5A421-038B-4906-91C8-5C1376AA7341}" srcOrd="2" destOrd="0" presId="urn:microsoft.com/office/officeart/2005/8/layout/orgChart1"/>
    <dgm:cxn modelId="{8319CB39-4162-47E0-BDAB-783B248217BC}" type="presParOf" srcId="{40C1253F-DBB7-434F-A73B-CEEC416B14AE}" destId="{94A8C636-F693-486E-AF64-1EB036FDAF4A}" srcOrd="6" destOrd="0" presId="urn:microsoft.com/office/officeart/2005/8/layout/orgChart1"/>
    <dgm:cxn modelId="{8C29265A-62B7-490E-BD4B-ED7032F59252}" type="presParOf" srcId="{40C1253F-DBB7-434F-A73B-CEEC416B14AE}" destId="{6B731A36-7719-4D3A-AA5A-9AECFB01A4F0}" srcOrd="7" destOrd="0" presId="urn:microsoft.com/office/officeart/2005/8/layout/orgChart1"/>
    <dgm:cxn modelId="{9C460F2C-10CA-49D7-9709-42085C46432A}" type="presParOf" srcId="{6B731A36-7719-4D3A-AA5A-9AECFB01A4F0}" destId="{BD2A28A2-CE3D-491E-9A2B-24F1427C2366}" srcOrd="0" destOrd="0" presId="urn:microsoft.com/office/officeart/2005/8/layout/orgChart1"/>
    <dgm:cxn modelId="{3273AEDB-3B73-4F3D-89BB-072A1EF937FC}" type="presParOf" srcId="{BD2A28A2-CE3D-491E-9A2B-24F1427C2366}" destId="{C5A854B1-1DF3-4699-A15A-D433D86C80BC}" srcOrd="0" destOrd="0" presId="urn:microsoft.com/office/officeart/2005/8/layout/orgChart1"/>
    <dgm:cxn modelId="{18B3D179-8B2A-40CA-B237-CD4EAA870017}" type="presParOf" srcId="{BD2A28A2-CE3D-491E-9A2B-24F1427C2366}" destId="{C36D33B4-7567-4F24-BD3A-B8DE4F6E551C}" srcOrd="1" destOrd="0" presId="urn:microsoft.com/office/officeart/2005/8/layout/orgChart1"/>
    <dgm:cxn modelId="{3A21D0F5-A28A-4CAA-A2AE-161A3A30C8B9}" type="presParOf" srcId="{6B731A36-7719-4D3A-AA5A-9AECFB01A4F0}" destId="{E3934C9D-6261-4BD9-8D37-8A8D9BD4A9B1}" srcOrd="1" destOrd="0" presId="urn:microsoft.com/office/officeart/2005/8/layout/orgChart1"/>
    <dgm:cxn modelId="{5D024C8E-2E70-47FA-9D38-5FE52D405256}" type="presParOf" srcId="{6B731A36-7719-4D3A-AA5A-9AECFB01A4F0}" destId="{D5B07536-5B64-4EF1-B71D-451FB0E7D645}" srcOrd="2" destOrd="0" presId="urn:microsoft.com/office/officeart/2005/8/layout/orgChart1"/>
    <dgm:cxn modelId="{73C0D5BE-3239-4780-A4D9-B8B06392A49F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700" b="1" dirty="0" smtClean="0"/>
            <a:t>Типы рыночных структур</a:t>
          </a:r>
          <a:endParaRPr lang="ru-RU" sz="3700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3490DDDA-CD06-456B-9BCD-247E30C31C7E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400" b="1" dirty="0" smtClean="0"/>
            <a:t>Совершенная конкуренция</a:t>
          </a:r>
          <a:endParaRPr lang="ru-RU" sz="2400" b="1" dirty="0"/>
        </a:p>
      </dgm:t>
    </dgm:pt>
    <dgm:pt modelId="{C5699C9E-DC4C-4C0B-9C20-C22927F47F3E}" type="parTrans" cxnId="{DC6322CB-D70F-4C66-A0AA-0D51E700F718}">
      <dgm:prSet/>
      <dgm:spPr/>
      <dgm:t>
        <a:bodyPr/>
        <a:lstStyle/>
        <a:p>
          <a:endParaRPr lang="ru-RU"/>
        </a:p>
      </dgm:t>
    </dgm:pt>
    <dgm:pt modelId="{DD71070A-8390-4F2B-9405-472892B3C097}" type="sibTrans" cxnId="{DC6322CB-D70F-4C66-A0AA-0D51E700F718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400" b="1" dirty="0" smtClean="0"/>
            <a:t>Монополистическая конкуренция</a:t>
          </a:r>
          <a:endParaRPr lang="ru-RU" sz="24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3FA3FAEA-D5AC-4783-9553-3407DCDF775A}">
      <dgm:prSet custT="1"/>
      <dgm:spPr>
        <a:solidFill>
          <a:srgbClr val="00B050"/>
        </a:solidFill>
      </dgm:spPr>
      <dgm:t>
        <a:bodyPr/>
        <a:lstStyle/>
        <a:p>
          <a:r>
            <a:rPr lang="ru-RU" sz="2400" dirty="0" smtClean="0"/>
            <a:t>Олигополия</a:t>
          </a:r>
          <a:endParaRPr lang="ru-RU" sz="2400" dirty="0"/>
        </a:p>
      </dgm:t>
    </dgm:pt>
    <dgm:pt modelId="{31BA3CBB-EC7F-4030-882B-648850EA9212}" type="parTrans" cxnId="{033DBF70-4274-4CED-97DE-60963F9088B3}">
      <dgm:prSet/>
      <dgm:spPr/>
      <dgm:t>
        <a:bodyPr/>
        <a:lstStyle/>
        <a:p>
          <a:endParaRPr lang="ru-RU"/>
        </a:p>
      </dgm:t>
    </dgm:pt>
    <dgm:pt modelId="{23810FDA-C60D-42B8-9FC0-AD7584D34765}" type="sibTrans" cxnId="{033DBF70-4274-4CED-97DE-60963F9088B3}">
      <dgm:prSet/>
      <dgm:spPr/>
      <dgm:t>
        <a:bodyPr/>
        <a:lstStyle/>
        <a:p>
          <a:endParaRPr lang="ru-RU"/>
        </a:p>
      </dgm:t>
    </dgm:pt>
    <dgm:pt modelId="{AD583573-36D4-462F-8765-BDAF66659C9B}">
      <dgm:prSet custT="1"/>
      <dgm:spPr>
        <a:solidFill>
          <a:srgbClr val="00B050"/>
        </a:solidFill>
      </dgm:spPr>
      <dgm:t>
        <a:bodyPr/>
        <a:lstStyle/>
        <a:p>
          <a:r>
            <a:rPr lang="ru-RU" sz="2400" dirty="0" smtClean="0"/>
            <a:t>Монополия</a:t>
          </a:r>
          <a:endParaRPr lang="ru-RU" sz="2400" dirty="0"/>
        </a:p>
      </dgm:t>
    </dgm:pt>
    <dgm:pt modelId="{B7DC45D4-B7B9-4429-9DDA-A02CD9BD7902}" type="parTrans" cxnId="{9F7FF7FD-BDD2-43D6-9C1D-0DD1D1A4A523}">
      <dgm:prSet/>
      <dgm:spPr/>
      <dgm:t>
        <a:bodyPr/>
        <a:lstStyle/>
        <a:p>
          <a:endParaRPr lang="ru-RU"/>
        </a:p>
      </dgm:t>
    </dgm:pt>
    <dgm:pt modelId="{6425B18D-B35B-408E-85E0-30AA083982D1}" type="sibTrans" cxnId="{9F7FF7FD-BDD2-43D6-9C1D-0DD1D1A4A523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368840" custScaleY="287128" custLinFactNeighborX="60042" custLinFactNeighborY="-766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C3E82466-3306-4557-96E4-6D97CED64D14}" type="pres">
      <dgm:prSet presAssocID="{C5699C9E-DC4C-4C0B-9C20-C22927F47F3E}" presName="Name37" presStyleLbl="parChTrans1D2" presStyleIdx="0" presStyleCnt="4"/>
      <dgm:spPr/>
      <dgm:t>
        <a:bodyPr/>
        <a:lstStyle/>
        <a:p>
          <a:endParaRPr lang="ru-RU"/>
        </a:p>
      </dgm:t>
    </dgm:pt>
    <dgm:pt modelId="{F61D7DFC-70D2-4D92-B297-2BDA3F923D6C}" type="pres">
      <dgm:prSet presAssocID="{3490DDDA-CD06-456B-9BCD-247E30C31C7E}" presName="hierRoot2" presStyleCnt="0">
        <dgm:presLayoutVars>
          <dgm:hierBranch val="init"/>
        </dgm:presLayoutVars>
      </dgm:prSet>
      <dgm:spPr/>
    </dgm:pt>
    <dgm:pt modelId="{4CCA9932-8202-4157-9998-D5CED932ECBD}" type="pres">
      <dgm:prSet presAssocID="{3490DDDA-CD06-456B-9BCD-247E30C31C7E}" presName="rootComposite" presStyleCnt="0"/>
      <dgm:spPr/>
    </dgm:pt>
    <dgm:pt modelId="{3F152074-0C14-4B46-B21E-8261A9BE132D}" type="pres">
      <dgm:prSet presAssocID="{3490DDDA-CD06-456B-9BCD-247E30C31C7E}" presName="rootText" presStyleLbl="node2" presStyleIdx="0" presStyleCnt="4" custScaleX="161826" custScaleY="284950" custLinFactY="-56386" custLinFactNeighborX="18971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02C4E1-F7E0-4065-9604-A7D7BFBD24CE}" type="pres">
      <dgm:prSet presAssocID="{3490DDDA-CD06-456B-9BCD-247E30C31C7E}" presName="rootConnector" presStyleLbl="node2" presStyleIdx="0" presStyleCnt="4"/>
      <dgm:spPr/>
      <dgm:t>
        <a:bodyPr/>
        <a:lstStyle/>
        <a:p>
          <a:endParaRPr lang="ru-RU"/>
        </a:p>
      </dgm:t>
    </dgm:pt>
    <dgm:pt modelId="{0793A2F7-0367-4F2E-ACA8-B5ECDC025492}" type="pres">
      <dgm:prSet presAssocID="{3490DDDA-CD06-456B-9BCD-247E30C31C7E}" presName="hierChild4" presStyleCnt="0"/>
      <dgm:spPr/>
    </dgm:pt>
    <dgm:pt modelId="{901CCF5C-DE05-4020-917E-C43309407597}" type="pres">
      <dgm:prSet presAssocID="{3490DDDA-CD06-456B-9BCD-247E30C31C7E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4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4" custScaleX="274342" custScaleY="192703" custLinFactNeighborX="19388" custLinFactNeighborY="-274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4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789FEB5F-44A5-4F47-BBF1-DA6DA83DBACF}" type="pres">
      <dgm:prSet presAssocID="{31BA3CBB-EC7F-4030-882B-648850EA9212}" presName="Name37" presStyleLbl="parChTrans1D2" presStyleIdx="2" presStyleCnt="4"/>
      <dgm:spPr/>
      <dgm:t>
        <a:bodyPr/>
        <a:lstStyle/>
        <a:p>
          <a:endParaRPr lang="ru-RU"/>
        </a:p>
      </dgm:t>
    </dgm:pt>
    <dgm:pt modelId="{7E839CCD-1991-4162-A389-BF047F74BC30}" type="pres">
      <dgm:prSet presAssocID="{3FA3FAEA-D5AC-4783-9553-3407DCDF775A}" presName="hierRoot2" presStyleCnt="0">
        <dgm:presLayoutVars>
          <dgm:hierBranch val="init"/>
        </dgm:presLayoutVars>
      </dgm:prSet>
      <dgm:spPr/>
    </dgm:pt>
    <dgm:pt modelId="{BAC9A626-381C-4C31-BC32-DDA890592712}" type="pres">
      <dgm:prSet presAssocID="{3FA3FAEA-D5AC-4783-9553-3407DCDF775A}" presName="rootComposite" presStyleCnt="0"/>
      <dgm:spPr/>
    </dgm:pt>
    <dgm:pt modelId="{DB3974C4-D5B0-4844-B770-881257CC7586}" type="pres">
      <dgm:prSet presAssocID="{3FA3FAEA-D5AC-4783-9553-3407DCDF775A}" presName="rootText" presStyleLbl="node2" presStyleIdx="2" presStyleCnt="4" custScaleX="173513" custScaleY="187907" custLinFactNeighborX="99270" custLinFactNeighborY="-419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E5A311-3F12-4D56-B3D2-7A222F1EFF0C}" type="pres">
      <dgm:prSet presAssocID="{3FA3FAEA-D5AC-4783-9553-3407DCDF775A}" presName="rootConnector" presStyleLbl="node2" presStyleIdx="2" presStyleCnt="4"/>
      <dgm:spPr/>
      <dgm:t>
        <a:bodyPr/>
        <a:lstStyle/>
        <a:p>
          <a:endParaRPr lang="ru-RU"/>
        </a:p>
      </dgm:t>
    </dgm:pt>
    <dgm:pt modelId="{17D45E48-7C3A-41C6-ABEC-885628A23EF6}" type="pres">
      <dgm:prSet presAssocID="{3FA3FAEA-D5AC-4783-9553-3407DCDF775A}" presName="hierChild4" presStyleCnt="0"/>
      <dgm:spPr/>
    </dgm:pt>
    <dgm:pt modelId="{F4B5A421-038B-4906-91C8-5C1376AA7341}" type="pres">
      <dgm:prSet presAssocID="{3FA3FAEA-D5AC-4783-9553-3407DCDF775A}" presName="hierChild5" presStyleCnt="0"/>
      <dgm:spPr/>
    </dgm:pt>
    <dgm:pt modelId="{94A8C636-F693-486E-AF64-1EB036FDAF4A}" type="pres">
      <dgm:prSet presAssocID="{B7DC45D4-B7B9-4429-9DDA-A02CD9BD7902}" presName="Name37" presStyleLbl="parChTrans1D2" presStyleIdx="3" presStyleCnt="4"/>
      <dgm:spPr/>
      <dgm:t>
        <a:bodyPr/>
        <a:lstStyle/>
        <a:p>
          <a:endParaRPr lang="ru-RU"/>
        </a:p>
      </dgm:t>
    </dgm:pt>
    <dgm:pt modelId="{6B731A36-7719-4D3A-AA5A-9AECFB01A4F0}" type="pres">
      <dgm:prSet presAssocID="{AD583573-36D4-462F-8765-BDAF66659C9B}" presName="hierRoot2" presStyleCnt="0">
        <dgm:presLayoutVars>
          <dgm:hierBranch val="init"/>
        </dgm:presLayoutVars>
      </dgm:prSet>
      <dgm:spPr/>
    </dgm:pt>
    <dgm:pt modelId="{BD2A28A2-CE3D-491E-9A2B-24F1427C2366}" type="pres">
      <dgm:prSet presAssocID="{AD583573-36D4-462F-8765-BDAF66659C9B}" presName="rootComposite" presStyleCnt="0"/>
      <dgm:spPr/>
    </dgm:pt>
    <dgm:pt modelId="{C5A854B1-1DF3-4699-A15A-D433D86C80BC}" type="pres">
      <dgm:prSet presAssocID="{AD583573-36D4-462F-8765-BDAF66659C9B}" presName="rootText" presStyleLbl="node2" presStyleIdx="3" presStyleCnt="4" custScaleX="221808" custScaleY="176279" custLinFactY="100000" custLinFactNeighborX="-12691" custLinFactNeighborY="1513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6D33B4-7567-4F24-BD3A-B8DE4F6E551C}" type="pres">
      <dgm:prSet presAssocID="{AD583573-36D4-462F-8765-BDAF66659C9B}" presName="rootConnector" presStyleLbl="node2" presStyleIdx="3" presStyleCnt="4"/>
      <dgm:spPr/>
      <dgm:t>
        <a:bodyPr/>
        <a:lstStyle/>
        <a:p>
          <a:endParaRPr lang="ru-RU"/>
        </a:p>
      </dgm:t>
    </dgm:pt>
    <dgm:pt modelId="{E3934C9D-6261-4BD9-8D37-8A8D9BD4A9B1}" type="pres">
      <dgm:prSet presAssocID="{AD583573-36D4-462F-8765-BDAF66659C9B}" presName="hierChild4" presStyleCnt="0"/>
      <dgm:spPr/>
    </dgm:pt>
    <dgm:pt modelId="{D5B07536-5B64-4EF1-B71D-451FB0E7D645}" type="pres">
      <dgm:prSet presAssocID="{AD583573-36D4-462F-8765-BDAF66659C9B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EF9F9D3D-CFD5-4194-9D30-B0DBC69C6314}" type="presOf" srcId="{B3435A5C-0B79-4E9F-8180-DBCC7E6B64DC}" destId="{9C814680-121F-4176-B5E6-4A8B1AA1E8E2}" srcOrd="1" destOrd="0" presId="urn:microsoft.com/office/officeart/2005/8/layout/orgChart1"/>
    <dgm:cxn modelId="{DB29994C-1B67-468B-BE5D-E41047A648C8}" type="presOf" srcId="{AA404E0A-A352-40C9-A30E-F5C57393417A}" destId="{3E08AFD2-9320-4D7E-87D1-D2E74C53BDD4}" srcOrd="0" destOrd="0" presId="urn:microsoft.com/office/officeart/2005/8/layout/orgChart1"/>
    <dgm:cxn modelId="{14A463DE-9C13-4845-98C8-E242DF8B3F32}" type="presOf" srcId="{6F6B10C9-65CA-4828-90A1-37F57DB61D59}" destId="{9CFBE578-DD8E-48E7-B675-62C492642645}" srcOrd="0" destOrd="0" presId="urn:microsoft.com/office/officeart/2005/8/layout/orgChart1"/>
    <dgm:cxn modelId="{7AA4F2A5-C106-45A7-9C8F-2A1DEF585E66}" type="presOf" srcId="{31BA3CBB-EC7F-4030-882B-648850EA9212}" destId="{789FEB5F-44A5-4F47-BBF1-DA6DA83DBACF}" srcOrd="0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9F7FF7FD-BDD2-43D6-9C1D-0DD1D1A4A523}" srcId="{B3435A5C-0B79-4E9F-8180-DBCC7E6B64DC}" destId="{AD583573-36D4-462F-8765-BDAF66659C9B}" srcOrd="3" destOrd="0" parTransId="{B7DC45D4-B7B9-4429-9DDA-A02CD9BD7902}" sibTransId="{6425B18D-B35B-408E-85E0-30AA083982D1}"/>
    <dgm:cxn modelId="{A1961AB8-16E2-404C-92E9-AE3BF89FF212}" type="presOf" srcId="{3490DDDA-CD06-456B-9BCD-247E30C31C7E}" destId="{3F152074-0C14-4B46-B21E-8261A9BE132D}" srcOrd="0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1CE59141-B89B-4876-901F-C3BFAA5F739A}" type="presOf" srcId="{3FA3FAEA-D5AC-4783-9553-3407DCDF775A}" destId="{BEE5A311-3F12-4D56-B3D2-7A222F1EFF0C}" srcOrd="1" destOrd="0" presId="urn:microsoft.com/office/officeart/2005/8/layout/orgChart1"/>
    <dgm:cxn modelId="{AB39CB68-0ED2-435B-8E44-C74ADAD721E1}" type="presOf" srcId="{C5699C9E-DC4C-4C0B-9C20-C22927F47F3E}" destId="{C3E82466-3306-4557-96E4-6D97CED64D14}" srcOrd="0" destOrd="0" presId="urn:microsoft.com/office/officeart/2005/8/layout/orgChart1"/>
    <dgm:cxn modelId="{D13A91F3-3AD6-45C5-9B25-77857446F609}" type="presOf" srcId="{B7DC45D4-B7B9-4429-9DDA-A02CD9BD7902}" destId="{94A8C636-F693-486E-AF64-1EB036FDAF4A}" srcOrd="0" destOrd="0" presId="urn:microsoft.com/office/officeart/2005/8/layout/orgChart1"/>
    <dgm:cxn modelId="{058129EF-B761-41F7-BCE4-1DCFFFE368CB}" type="presOf" srcId="{AD583573-36D4-462F-8765-BDAF66659C9B}" destId="{C5A854B1-1DF3-4699-A15A-D433D86C80BC}" srcOrd="0" destOrd="0" presId="urn:microsoft.com/office/officeart/2005/8/layout/orgChart1"/>
    <dgm:cxn modelId="{497585E7-43F1-43B5-AAF6-E5E4AFC19490}" type="presOf" srcId="{AD583573-36D4-462F-8765-BDAF66659C9B}" destId="{C36D33B4-7567-4F24-BD3A-B8DE4F6E551C}" srcOrd="1" destOrd="0" presId="urn:microsoft.com/office/officeart/2005/8/layout/orgChart1"/>
    <dgm:cxn modelId="{836A9919-64EA-4FA3-B2FD-0DFA1A9205EE}" type="presOf" srcId="{6F6B10C9-65CA-4828-90A1-37F57DB61D59}" destId="{A97C0BF0-75ED-40D2-A100-5B9A250C6E36}" srcOrd="1" destOrd="0" presId="urn:microsoft.com/office/officeart/2005/8/layout/orgChart1"/>
    <dgm:cxn modelId="{DC6322CB-D70F-4C66-A0AA-0D51E700F718}" srcId="{B3435A5C-0B79-4E9F-8180-DBCC7E6B64DC}" destId="{3490DDDA-CD06-456B-9BCD-247E30C31C7E}" srcOrd="0" destOrd="0" parTransId="{C5699C9E-DC4C-4C0B-9C20-C22927F47F3E}" sibTransId="{DD71070A-8390-4F2B-9405-472892B3C097}"/>
    <dgm:cxn modelId="{D45E9E84-E22B-42C0-9448-B0A8F5CEFE61}" type="presOf" srcId="{CBA94E83-80AC-46D3-85B4-BF5B19AE9720}" destId="{579C7182-0B1D-4900-BEF2-8D12FC8D4D12}" srcOrd="0" destOrd="0" presId="urn:microsoft.com/office/officeart/2005/8/layout/orgChart1"/>
    <dgm:cxn modelId="{AEDB126D-2563-4398-B925-AB15A8E878D5}" type="presOf" srcId="{3490DDDA-CD06-456B-9BCD-247E30C31C7E}" destId="{EB02C4E1-F7E0-4065-9604-A7D7BFBD24CE}" srcOrd="1" destOrd="0" presId="urn:microsoft.com/office/officeart/2005/8/layout/orgChart1"/>
    <dgm:cxn modelId="{41EC51AD-13D1-4846-BDF6-0742CA601379}" type="presOf" srcId="{3FA3FAEA-D5AC-4783-9553-3407DCDF775A}" destId="{DB3974C4-D5B0-4844-B770-881257CC7586}" srcOrd="0" destOrd="0" presId="urn:microsoft.com/office/officeart/2005/8/layout/orgChart1"/>
    <dgm:cxn modelId="{033DBF70-4274-4CED-97DE-60963F9088B3}" srcId="{B3435A5C-0B79-4E9F-8180-DBCC7E6B64DC}" destId="{3FA3FAEA-D5AC-4783-9553-3407DCDF775A}" srcOrd="2" destOrd="0" parTransId="{31BA3CBB-EC7F-4030-882B-648850EA9212}" sibTransId="{23810FDA-C60D-42B8-9FC0-AD7584D34765}"/>
    <dgm:cxn modelId="{785C088B-96F3-456E-BE6D-FC3066F27754}" type="presOf" srcId="{B3435A5C-0B79-4E9F-8180-DBCC7E6B64DC}" destId="{D1EE8BB8-9B49-430E-BCA3-482F425A11E6}" srcOrd="0" destOrd="0" presId="urn:microsoft.com/office/officeart/2005/8/layout/orgChart1"/>
    <dgm:cxn modelId="{C250703D-2AF3-4CF3-9994-136B28680642}" type="presParOf" srcId="{579C7182-0B1D-4900-BEF2-8D12FC8D4D12}" destId="{73BD3551-9573-4A51-B18A-A13C226A0299}" srcOrd="0" destOrd="0" presId="urn:microsoft.com/office/officeart/2005/8/layout/orgChart1"/>
    <dgm:cxn modelId="{11F67649-9FEA-4814-8E68-1E1ABEB0DC1A}" type="presParOf" srcId="{73BD3551-9573-4A51-B18A-A13C226A0299}" destId="{01909518-E704-471F-9BB6-4802CE1D325F}" srcOrd="0" destOrd="0" presId="urn:microsoft.com/office/officeart/2005/8/layout/orgChart1"/>
    <dgm:cxn modelId="{79EF84A0-8C1E-4D0C-B59F-1271F22D69F6}" type="presParOf" srcId="{01909518-E704-471F-9BB6-4802CE1D325F}" destId="{D1EE8BB8-9B49-430E-BCA3-482F425A11E6}" srcOrd="0" destOrd="0" presId="urn:microsoft.com/office/officeart/2005/8/layout/orgChart1"/>
    <dgm:cxn modelId="{4C4B78E0-C535-4E8A-B96B-770D9432624F}" type="presParOf" srcId="{01909518-E704-471F-9BB6-4802CE1D325F}" destId="{9C814680-121F-4176-B5E6-4A8B1AA1E8E2}" srcOrd="1" destOrd="0" presId="urn:microsoft.com/office/officeart/2005/8/layout/orgChart1"/>
    <dgm:cxn modelId="{CCEC3393-852B-4B7A-A8F1-69211034AA69}" type="presParOf" srcId="{73BD3551-9573-4A51-B18A-A13C226A0299}" destId="{40C1253F-DBB7-434F-A73B-CEEC416B14AE}" srcOrd="1" destOrd="0" presId="urn:microsoft.com/office/officeart/2005/8/layout/orgChart1"/>
    <dgm:cxn modelId="{88F78C9E-C031-46A4-B691-1409ADCB30D6}" type="presParOf" srcId="{40C1253F-DBB7-434F-A73B-CEEC416B14AE}" destId="{C3E82466-3306-4557-96E4-6D97CED64D14}" srcOrd="0" destOrd="0" presId="urn:microsoft.com/office/officeart/2005/8/layout/orgChart1"/>
    <dgm:cxn modelId="{5373E606-E4F1-4DCE-A0FE-0D45F2993C62}" type="presParOf" srcId="{40C1253F-DBB7-434F-A73B-CEEC416B14AE}" destId="{F61D7DFC-70D2-4D92-B297-2BDA3F923D6C}" srcOrd="1" destOrd="0" presId="urn:microsoft.com/office/officeart/2005/8/layout/orgChart1"/>
    <dgm:cxn modelId="{F130854F-66B0-4752-8CCB-E833CC0F7478}" type="presParOf" srcId="{F61D7DFC-70D2-4D92-B297-2BDA3F923D6C}" destId="{4CCA9932-8202-4157-9998-D5CED932ECBD}" srcOrd="0" destOrd="0" presId="urn:microsoft.com/office/officeart/2005/8/layout/orgChart1"/>
    <dgm:cxn modelId="{4F9F3126-28E8-4ED2-92E6-65F03642AACF}" type="presParOf" srcId="{4CCA9932-8202-4157-9998-D5CED932ECBD}" destId="{3F152074-0C14-4B46-B21E-8261A9BE132D}" srcOrd="0" destOrd="0" presId="urn:microsoft.com/office/officeart/2005/8/layout/orgChart1"/>
    <dgm:cxn modelId="{5D81AC44-CAFD-4E4C-A6CE-84496E9CB543}" type="presParOf" srcId="{4CCA9932-8202-4157-9998-D5CED932ECBD}" destId="{EB02C4E1-F7E0-4065-9604-A7D7BFBD24CE}" srcOrd="1" destOrd="0" presId="urn:microsoft.com/office/officeart/2005/8/layout/orgChart1"/>
    <dgm:cxn modelId="{18A58518-EB73-4323-B8EF-675FF6379D76}" type="presParOf" srcId="{F61D7DFC-70D2-4D92-B297-2BDA3F923D6C}" destId="{0793A2F7-0367-4F2E-ACA8-B5ECDC025492}" srcOrd="1" destOrd="0" presId="urn:microsoft.com/office/officeart/2005/8/layout/orgChart1"/>
    <dgm:cxn modelId="{B34B5A2F-D79F-4E92-B278-60E9A79A36CA}" type="presParOf" srcId="{F61D7DFC-70D2-4D92-B297-2BDA3F923D6C}" destId="{901CCF5C-DE05-4020-917E-C43309407597}" srcOrd="2" destOrd="0" presId="urn:microsoft.com/office/officeart/2005/8/layout/orgChart1"/>
    <dgm:cxn modelId="{D4B7E141-FA89-4C11-A96E-6EAAD8318DED}" type="presParOf" srcId="{40C1253F-DBB7-434F-A73B-CEEC416B14AE}" destId="{3E08AFD2-9320-4D7E-87D1-D2E74C53BDD4}" srcOrd="2" destOrd="0" presId="urn:microsoft.com/office/officeart/2005/8/layout/orgChart1"/>
    <dgm:cxn modelId="{FF5894CC-2046-4C0D-A3E7-613D30232CF4}" type="presParOf" srcId="{40C1253F-DBB7-434F-A73B-CEEC416B14AE}" destId="{35360921-D811-4034-8019-5B5DFAE6FA8E}" srcOrd="3" destOrd="0" presId="urn:microsoft.com/office/officeart/2005/8/layout/orgChart1"/>
    <dgm:cxn modelId="{102C81EF-80C5-459A-9CB3-88BB7B724287}" type="presParOf" srcId="{35360921-D811-4034-8019-5B5DFAE6FA8E}" destId="{4D3834EF-4A89-418C-B5CB-4D1A51EBFE71}" srcOrd="0" destOrd="0" presId="urn:microsoft.com/office/officeart/2005/8/layout/orgChart1"/>
    <dgm:cxn modelId="{37E8F456-ADB7-4D57-98E2-C323C273EC53}" type="presParOf" srcId="{4D3834EF-4A89-418C-B5CB-4D1A51EBFE71}" destId="{9CFBE578-DD8E-48E7-B675-62C492642645}" srcOrd="0" destOrd="0" presId="urn:microsoft.com/office/officeart/2005/8/layout/orgChart1"/>
    <dgm:cxn modelId="{72ED9968-2B39-4885-874B-A722E8A7A1DC}" type="presParOf" srcId="{4D3834EF-4A89-418C-B5CB-4D1A51EBFE71}" destId="{A97C0BF0-75ED-40D2-A100-5B9A250C6E36}" srcOrd="1" destOrd="0" presId="urn:microsoft.com/office/officeart/2005/8/layout/orgChart1"/>
    <dgm:cxn modelId="{650D0981-FC8B-4E8C-94D6-72F2A0FEF46A}" type="presParOf" srcId="{35360921-D811-4034-8019-5B5DFAE6FA8E}" destId="{EA15BE2C-B0C2-42D0-8059-714E29BD3021}" srcOrd="1" destOrd="0" presId="urn:microsoft.com/office/officeart/2005/8/layout/orgChart1"/>
    <dgm:cxn modelId="{A3ECFE9F-A87E-4144-8E51-AB888DB91D09}" type="presParOf" srcId="{35360921-D811-4034-8019-5B5DFAE6FA8E}" destId="{5A9587E2-4654-49BE-935B-0B098A6ABB7B}" srcOrd="2" destOrd="0" presId="urn:microsoft.com/office/officeart/2005/8/layout/orgChart1"/>
    <dgm:cxn modelId="{EE73BFA2-4C11-46BD-B8B5-0A56124F607F}" type="presParOf" srcId="{40C1253F-DBB7-434F-A73B-CEEC416B14AE}" destId="{789FEB5F-44A5-4F47-BBF1-DA6DA83DBACF}" srcOrd="4" destOrd="0" presId="urn:microsoft.com/office/officeart/2005/8/layout/orgChart1"/>
    <dgm:cxn modelId="{4FC85E66-6E7A-4C27-A840-945441CB6018}" type="presParOf" srcId="{40C1253F-DBB7-434F-A73B-CEEC416B14AE}" destId="{7E839CCD-1991-4162-A389-BF047F74BC30}" srcOrd="5" destOrd="0" presId="urn:microsoft.com/office/officeart/2005/8/layout/orgChart1"/>
    <dgm:cxn modelId="{C0205DC7-52F0-4E54-A5F8-640F2AFF7670}" type="presParOf" srcId="{7E839CCD-1991-4162-A389-BF047F74BC30}" destId="{BAC9A626-381C-4C31-BC32-DDA890592712}" srcOrd="0" destOrd="0" presId="urn:microsoft.com/office/officeart/2005/8/layout/orgChart1"/>
    <dgm:cxn modelId="{532A3051-8581-41A3-82B3-9987A6E02F71}" type="presParOf" srcId="{BAC9A626-381C-4C31-BC32-DDA890592712}" destId="{DB3974C4-D5B0-4844-B770-881257CC7586}" srcOrd="0" destOrd="0" presId="urn:microsoft.com/office/officeart/2005/8/layout/orgChart1"/>
    <dgm:cxn modelId="{D590EDDD-87ED-4F5A-8580-1A4D5A7DA879}" type="presParOf" srcId="{BAC9A626-381C-4C31-BC32-DDA890592712}" destId="{BEE5A311-3F12-4D56-B3D2-7A222F1EFF0C}" srcOrd="1" destOrd="0" presId="urn:microsoft.com/office/officeart/2005/8/layout/orgChart1"/>
    <dgm:cxn modelId="{246584C8-0C1E-42CD-9086-9844A4B19AB4}" type="presParOf" srcId="{7E839CCD-1991-4162-A389-BF047F74BC30}" destId="{17D45E48-7C3A-41C6-ABEC-885628A23EF6}" srcOrd="1" destOrd="0" presId="urn:microsoft.com/office/officeart/2005/8/layout/orgChart1"/>
    <dgm:cxn modelId="{7153B539-60B1-4E9A-B7D9-4061C5A0EDC1}" type="presParOf" srcId="{7E839CCD-1991-4162-A389-BF047F74BC30}" destId="{F4B5A421-038B-4906-91C8-5C1376AA7341}" srcOrd="2" destOrd="0" presId="urn:microsoft.com/office/officeart/2005/8/layout/orgChart1"/>
    <dgm:cxn modelId="{767980DA-6A49-41EC-AD1C-9535FEDB2E83}" type="presParOf" srcId="{40C1253F-DBB7-434F-A73B-CEEC416B14AE}" destId="{94A8C636-F693-486E-AF64-1EB036FDAF4A}" srcOrd="6" destOrd="0" presId="urn:microsoft.com/office/officeart/2005/8/layout/orgChart1"/>
    <dgm:cxn modelId="{8FD31F7C-124E-4815-A6BD-C78428DE2CB5}" type="presParOf" srcId="{40C1253F-DBB7-434F-A73B-CEEC416B14AE}" destId="{6B731A36-7719-4D3A-AA5A-9AECFB01A4F0}" srcOrd="7" destOrd="0" presId="urn:microsoft.com/office/officeart/2005/8/layout/orgChart1"/>
    <dgm:cxn modelId="{F1FF33F1-D5EC-474C-8B3E-D8584C4E0C4A}" type="presParOf" srcId="{6B731A36-7719-4D3A-AA5A-9AECFB01A4F0}" destId="{BD2A28A2-CE3D-491E-9A2B-24F1427C2366}" srcOrd="0" destOrd="0" presId="urn:microsoft.com/office/officeart/2005/8/layout/orgChart1"/>
    <dgm:cxn modelId="{126F2F80-9A6C-445A-9048-CB57115AE09A}" type="presParOf" srcId="{BD2A28A2-CE3D-491E-9A2B-24F1427C2366}" destId="{C5A854B1-1DF3-4699-A15A-D433D86C80BC}" srcOrd="0" destOrd="0" presId="urn:microsoft.com/office/officeart/2005/8/layout/orgChart1"/>
    <dgm:cxn modelId="{ADBC41F5-B636-4524-A553-BCB1A017F6E2}" type="presParOf" srcId="{BD2A28A2-CE3D-491E-9A2B-24F1427C2366}" destId="{C36D33B4-7567-4F24-BD3A-B8DE4F6E551C}" srcOrd="1" destOrd="0" presId="urn:microsoft.com/office/officeart/2005/8/layout/orgChart1"/>
    <dgm:cxn modelId="{945ACD9E-3056-4902-B680-9A98CC32FE99}" type="presParOf" srcId="{6B731A36-7719-4D3A-AA5A-9AECFB01A4F0}" destId="{E3934C9D-6261-4BD9-8D37-8A8D9BD4A9B1}" srcOrd="1" destOrd="0" presId="urn:microsoft.com/office/officeart/2005/8/layout/orgChart1"/>
    <dgm:cxn modelId="{1C83E877-A642-4642-A38A-537D69BC2BCB}" type="presParOf" srcId="{6B731A36-7719-4D3A-AA5A-9AECFB01A4F0}" destId="{D5B07536-5B64-4EF1-B71D-451FB0E7D645}" srcOrd="2" destOrd="0" presId="urn:microsoft.com/office/officeart/2005/8/layout/orgChart1"/>
    <dgm:cxn modelId="{30901B85-4AA0-4020-8D7E-C8ABEDA47BA8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600" b="1" dirty="0" smtClean="0"/>
            <a:t>РАЗНОВИДНОСТИ ФИРМ</a:t>
          </a:r>
          <a:endParaRPr lang="ru-RU" sz="3600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3490DDDA-CD06-456B-9BCD-247E30C31C7E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800" b="1" dirty="0" smtClean="0"/>
            <a:t>?</a:t>
          </a:r>
          <a:endParaRPr lang="ru-RU" sz="2800" b="1" dirty="0"/>
        </a:p>
      </dgm:t>
    </dgm:pt>
    <dgm:pt modelId="{C5699C9E-DC4C-4C0B-9C20-C22927F47F3E}" type="parTrans" cxnId="{DC6322CB-D70F-4C66-A0AA-0D51E700F718}">
      <dgm:prSet/>
      <dgm:spPr/>
      <dgm:t>
        <a:bodyPr/>
        <a:lstStyle/>
        <a:p>
          <a:endParaRPr lang="ru-RU"/>
        </a:p>
      </dgm:t>
    </dgm:pt>
    <dgm:pt modelId="{DD71070A-8390-4F2B-9405-472892B3C097}" type="sibTrans" cxnId="{DC6322CB-D70F-4C66-A0AA-0D51E700F718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800" b="1" dirty="0" smtClean="0"/>
            <a:t>?</a:t>
          </a:r>
          <a:endParaRPr lang="ru-RU" sz="28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04975FFD-20D2-41EC-966F-A8DAFEE77C0E}">
      <dgm:prSet custT="1"/>
      <dgm:spPr/>
      <dgm:t>
        <a:bodyPr/>
        <a:lstStyle/>
        <a:p>
          <a:r>
            <a:rPr lang="ru-RU" sz="2800" b="1" dirty="0" smtClean="0"/>
            <a:t>? (ОАО/ЗАО)</a:t>
          </a:r>
          <a:endParaRPr lang="ru-RU" sz="2800" b="1" dirty="0"/>
        </a:p>
      </dgm:t>
    </dgm:pt>
    <dgm:pt modelId="{771319F1-4B74-43D4-8626-F0E401AD4B72}" type="parTrans" cxnId="{FFA64FBD-6FAF-4682-8798-8ADDEDC5381F}">
      <dgm:prSet/>
      <dgm:spPr/>
      <dgm:t>
        <a:bodyPr/>
        <a:lstStyle/>
        <a:p>
          <a:endParaRPr lang="ru-RU"/>
        </a:p>
      </dgm:t>
    </dgm:pt>
    <dgm:pt modelId="{6DABFC16-C01C-408D-84D0-3B31B9764DC3}" type="sibTrans" cxnId="{FFA64FBD-6FAF-4682-8798-8ADDEDC5381F}">
      <dgm:prSet/>
      <dgm:spPr/>
      <dgm:t>
        <a:bodyPr/>
        <a:lstStyle/>
        <a:p>
          <a:endParaRPr lang="ru-RU"/>
        </a:p>
      </dgm:t>
    </dgm:pt>
    <dgm:pt modelId="{5FD0F1BC-40D7-47A3-812F-9669B5337DBD}">
      <dgm:prSet custT="1"/>
      <dgm:spPr/>
      <dgm:t>
        <a:bodyPr/>
        <a:lstStyle/>
        <a:p>
          <a:r>
            <a:rPr lang="ru-RU" sz="2800" b="1" dirty="0" smtClean="0"/>
            <a:t>?</a:t>
          </a:r>
          <a:endParaRPr lang="ru-RU" sz="2800" b="1" dirty="0"/>
        </a:p>
      </dgm:t>
    </dgm:pt>
    <dgm:pt modelId="{15788423-5BE0-4EE5-8D4F-3C3456BF2DE1}" type="parTrans" cxnId="{4B222598-914F-498E-AA75-A6A74B362B5D}">
      <dgm:prSet/>
      <dgm:spPr/>
      <dgm:t>
        <a:bodyPr/>
        <a:lstStyle/>
        <a:p>
          <a:endParaRPr lang="ru-RU"/>
        </a:p>
      </dgm:t>
    </dgm:pt>
    <dgm:pt modelId="{AA3DD59B-DD9A-4460-A210-087E71D93F06}" type="sibTrans" cxnId="{4B222598-914F-498E-AA75-A6A74B362B5D}">
      <dgm:prSet/>
      <dgm:spPr/>
      <dgm:t>
        <a:bodyPr/>
        <a:lstStyle/>
        <a:p>
          <a:endParaRPr lang="ru-RU"/>
        </a:p>
      </dgm:t>
    </dgm:pt>
    <dgm:pt modelId="{01248490-91DD-4384-9A92-FB3F5C3C4F4C}">
      <dgm:prSet custT="1"/>
      <dgm:spPr/>
      <dgm:t>
        <a:bodyPr/>
        <a:lstStyle/>
        <a:p>
          <a:r>
            <a:rPr lang="ru-RU" sz="2800" b="1" dirty="0" smtClean="0"/>
            <a:t>Коммандитные</a:t>
          </a:r>
          <a:endParaRPr lang="ru-RU" sz="2800" b="1" dirty="0"/>
        </a:p>
      </dgm:t>
    </dgm:pt>
    <dgm:pt modelId="{99D433F4-0120-4D33-B469-7AF28FDA3051}" type="parTrans" cxnId="{17D78347-757A-4823-9EF6-2E85C65C1F72}">
      <dgm:prSet/>
      <dgm:spPr/>
      <dgm:t>
        <a:bodyPr/>
        <a:lstStyle/>
        <a:p>
          <a:endParaRPr lang="ru-RU"/>
        </a:p>
      </dgm:t>
    </dgm:pt>
    <dgm:pt modelId="{4FADA10E-33CB-4739-8DF6-BF82DB153008}" type="sibTrans" cxnId="{17D78347-757A-4823-9EF6-2E85C65C1F72}">
      <dgm:prSet/>
      <dgm:spPr/>
      <dgm:t>
        <a:bodyPr/>
        <a:lstStyle/>
        <a:p>
          <a:endParaRPr lang="ru-RU"/>
        </a:p>
      </dgm:t>
    </dgm:pt>
    <dgm:pt modelId="{FD1DC80C-BAD8-40A2-9C48-CF59CD7DE27B}">
      <dgm:prSet custT="1"/>
      <dgm:spPr/>
      <dgm:t>
        <a:bodyPr/>
        <a:lstStyle/>
        <a:p>
          <a:r>
            <a:rPr lang="ru-RU" sz="2800" b="1" dirty="0" smtClean="0"/>
            <a:t>… с ограниченной …</a:t>
          </a:r>
          <a:endParaRPr lang="ru-RU" sz="2800" b="1" dirty="0"/>
        </a:p>
      </dgm:t>
    </dgm:pt>
    <dgm:pt modelId="{033973EB-6030-4628-BCCB-487892206C2C}" type="parTrans" cxnId="{7CE7DAAF-1521-4D0B-8691-6231299F5728}">
      <dgm:prSet/>
      <dgm:spPr/>
      <dgm:t>
        <a:bodyPr/>
        <a:lstStyle/>
        <a:p>
          <a:endParaRPr lang="ru-RU"/>
        </a:p>
      </dgm:t>
    </dgm:pt>
    <dgm:pt modelId="{4D02A02B-BAD7-4560-969B-BF0E64878492}" type="sibTrans" cxnId="{7CE7DAAF-1521-4D0B-8691-6231299F5728}">
      <dgm:prSet/>
      <dgm:spPr/>
      <dgm:t>
        <a:bodyPr/>
        <a:lstStyle/>
        <a:p>
          <a:endParaRPr lang="ru-RU"/>
        </a:p>
      </dgm:t>
    </dgm:pt>
    <dgm:pt modelId="{421B9C83-5943-49C3-8835-F06ED8A76104}">
      <dgm:prSet custT="1"/>
      <dgm:spPr>
        <a:solidFill>
          <a:srgbClr val="00B050"/>
        </a:solidFill>
      </dgm:spPr>
      <dgm:t>
        <a:bodyPr/>
        <a:lstStyle/>
        <a:p>
          <a:r>
            <a:rPr lang="ru-RU" sz="2800" b="1" dirty="0" smtClean="0"/>
            <a:t>?</a:t>
          </a:r>
          <a:endParaRPr lang="ru-RU" sz="2800" b="1" dirty="0"/>
        </a:p>
      </dgm:t>
    </dgm:pt>
    <dgm:pt modelId="{742D6211-666B-4DA8-A159-A7FC076588E5}" type="parTrans" cxnId="{E3AB3BB1-2C5A-4E0C-8E32-1761072F9038}">
      <dgm:prSet/>
      <dgm:spPr/>
      <dgm:t>
        <a:bodyPr/>
        <a:lstStyle/>
        <a:p>
          <a:endParaRPr lang="ru-RU"/>
        </a:p>
      </dgm:t>
    </dgm:pt>
    <dgm:pt modelId="{21984026-B2F2-4138-9A00-23D626DCAF39}" type="sibTrans" cxnId="{E3AB3BB1-2C5A-4E0C-8E32-1761072F9038}">
      <dgm:prSet/>
      <dgm:spPr/>
      <dgm:t>
        <a:bodyPr/>
        <a:lstStyle/>
        <a:p>
          <a:endParaRPr lang="ru-RU"/>
        </a:p>
      </dgm:t>
    </dgm:pt>
    <dgm:pt modelId="{59297419-3979-408D-9503-2D6861896EE0}">
      <dgm:prSet custT="1"/>
      <dgm:spPr/>
      <dgm:t>
        <a:bodyPr/>
        <a:lstStyle/>
        <a:p>
          <a:r>
            <a:rPr lang="ru-RU" sz="2800" b="1" dirty="0" smtClean="0"/>
            <a:t>?</a:t>
          </a:r>
          <a:endParaRPr lang="ru-RU" sz="2800" b="1" dirty="0"/>
        </a:p>
      </dgm:t>
    </dgm:pt>
    <dgm:pt modelId="{3391B0A9-6CB7-4C00-9E82-AF9EFABE78C2}" type="parTrans" cxnId="{2CD9C4C2-7CA3-4B60-A114-1F66F9E352CF}">
      <dgm:prSet/>
      <dgm:spPr/>
      <dgm:t>
        <a:bodyPr/>
        <a:lstStyle/>
        <a:p>
          <a:endParaRPr lang="ru-RU"/>
        </a:p>
      </dgm:t>
    </dgm:pt>
    <dgm:pt modelId="{4FACB211-9A00-4B68-A0E8-B891614B4615}" type="sibTrans" cxnId="{2CD9C4C2-7CA3-4B60-A114-1F66F9E352CF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339727" custScaleY="84120" custLinFactNeighborX="23492" custLinFactNeighborY="-627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C3E82466-3306-4557-96E4-6D97CED64D14}" type="pres">
      <dgm:prSet presAssocID="{C5699C9E-DC4C-4C0B-9C20-C22927F47F3E}" presName="Name37" presStyleLbl="parChTrans1D2" presStyleIdx="0" presStyleCnt="3"/>
      <dgm:spPr/>
      <dgm:t>
        <a:bodyPr/>
        <a:lstStyle/>
        <a:p>
          <a:endParaRPr lang="ru-RU"/>
        </a:p>
      </dgm:t>
    </dgm:pt>
    <dgm:pt modelId="{F61D7DFC-70D2-4D92-B297-2BDA3F923D6C}" type="pres">
      <dgm:prSet presAssocID="{3490DDDA-CD06-456B-9BCD-247E30C31C7E}" presName="hierRoot2" presStyleCnt="0">
        <dgm:presLayoutVars>
          <dgm:hierBranch val="init"/>
        </dgm:presLayoutVars>
      </dgm:prSet>
      <dgm:spPr/>
    </dgm:pt>
    <dgm:pt modelId="{4CCA9932-8202-4157-9998-D5CED932ECBD}" type="pres">
      <dgm:prSet presAssocID="{3490DDDA-CD06-456B-9BCD-247E30C31C7E}" presName="rootComposite" presStyleCnt="0"/>
      <dgm:spPr/>
    </dgm:pt>
    <dgm:pt modelId="{3F152074-0C14-4B46-B21E-8261A9BE132D}" type="pres">
      <dgm:prSet presAssocID="{3490DDDA-CD06-456B-9BCD-247E30C31C7E}" presName="rootText" presStyleLbl="node2" presStyleIdx="0" presStyleCnt="3" custScaleX="163966" custScaleY="78757" custLinFactNeighborX="7723" custLinFactNeighborY="-672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02C4E1-F7E0-4065-9604-A7D7BFBD24CE}" type="pres">
      <dgm:prSet presAssocID="{3490DDDA-CD06-456B-9BCD-247E30C31C7E}" presName="rootConnector" presStyleLbl="node2" presStyleIdx="0" presStyleCnt="3"/>
      <dgm:spPr/>
      <dgm:t>
        <a:bodyPr/>
        <a:lstStyle/>
        <a:p>
          <a:endParaRPr lang="ru-RU"/>
        </a:p>
      </dgm:t>
    </dgm:pt>
    <dgm:pt modelId="{0793A2F7-0367-4F2E-ACA8-B5ECDC025492}" type="pres">
      <dgm:prSet presAssocID="{3490DDDA-CD06-456B-9BCD-247E30C31C7E}" presName="hierChild4" presStyleCnt="0"/>
      <dgm:spPr/>
    </dgm:pt>
    <dgm:pt modelId="{B52D4317-9386-4F15-A192-E46E8BA1A1DC}" type="pres">
      <dgm:prSet presAssocID="{771319F1-4B74-43D4-8626-F0E401AD4B72}" presName="Name37" presStyleLbl="parChTrans1D3" presStyleIdx="0" presStyleCnt="5"/>
      <dgm:spPr/>
      <dgm:t>
        <a:bodyPr/>
        <a:lstStyle/>
        <a:p>
          <a:endParaRPr lang="ru-RU"/>
        </a:p>
      </dgm:t>
    </dgm:pt>
    <dgm:pt modelId="{D775A69C-84FC-464A-81B9-D96AABC1DB1C}" type="pres">
      <dgm:prSet presAssocID="{04975FFD-20D2-41EC-966F-A8DAFEE77C0E}" presName="hierRoot2" presStyleCnt="0">
        <dgm:presLayoutVars>
          <dgm:hierBranch val="init"/>
        </dgm:presLayoutVars>
      </dgm:prSet>
      <dgm:spPr/>
    </dgm:pt>
    <dgm:pt modelId="{7E460779-73BE-461B-825F-B3F19A1E229C}" type="pres">
      <dgm:prSet presAssocID="{04975FFD-20D2-41EC-966F-A8DAFEE77C0E}" presName="rootComposite" presStyleCnt="0"/>
      <dgm:spPr/>
    </dgm:pt>
    <dgm:pt modelId="{0D1A098A-2462-4AD2-B17E-2953E9B6B659}" type="pres">
      <dgm:prSet presAssocID="{04975FFD-20D2-41EC-966F-A8DAFEE77C0E}" presName="rootText" presStyleLbl="node3" presStyleIdx="0" presStyleCnt="5" custScaleX="172728" custScaleY="112935" custLinFactNeighborX="-37172" custLinFactNeighborY="-950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1573BA-4AE4-4C63-B631-75C1B611366C}" type="pres">
      <dgm:prSet presAssocID="{04975FFD-20D2-41EC-966F-A8DAFEE77C0E}" presName="rootConnector" presStyleLbl="node3" presStyleIdx="0" presStyleCnt="5"/>
      <dgm:spPr/>
      <dgm:t>
        <a:bodyPr/>
        <a:lstStyle/>
        <a:p>
          <a:endParaRPr lang="ru-RU"/>
        </a:p>
      </dgm:t>
    </dgm:pt>
    <dgm:pt modelId="{8484A88F-ABC3-4761-9971-A669EE29D6A2}" type="pres">
      <dgm:prSet presAssocID="{04975FFD-20D2-41EC-966F-A8DAFEE77C0E}" presName="hierChild4" presStyleCnt="0"/>
      <dgm:spPr/>
    </dgm:pt>
    <dgm:pt modelId="{F366838B-E589-46AC-B1FF-CE4FA297EA14}" type="pres">
      <dgm:prSet presAssocID="{04975FFD-20D2-41EC-966F-A8DAFEE77C0E}" presName="hierChild5" presStyleCnt="0"/>
      <dgm:spPr/>
    </dgm:pt>
    <dgm:pt modelId="{8FF8687E-70F9-427B-8D91-2BF9FBB1B7A4}" type="pres">
      <dgm:prSet presAssocID="{033973EB-6030-4628-BCCB-487892206C2C}" presName="Name37" presStyleLbl="parChTrans1D3" presStyleIdx="1" presStyleCnt="5"/>
      <dgm:spPr/>
      <dgm:t>
        <a:bodyPr/>
        <a:lstStyle/>
        <a:p>
          <a:endParaRPr lang="ru-RU"/>
        </a:p>
      </dgm:t>
    </dgm:pt>
    <dgm:pt modelId="{1487BCC2-82BD-4D82-832A-FC9532224D82}" type="pres">
      <dgm:prSet presAssocID="{FD1DC80C-BAD8-40A2-9C48-CF59CD7DE27B}" presName="hierRoot2" presStyleCnt="0">
        <dgm:presLayoutVars>
          <dgm:hierBranch val="init"/>
        </dgm:presLayoutVars>
      </dgm:prSet>
      <dgm:spPr/>
    </dgm:pt>
    <dgm:pt modelId="{95322A12-EF14-4C5F-B5D7-1020AD3434E4}" type="pres">
      <dgm:prSet presAssocID="{FD1DC80C-BAD8-40A2-9C48-CF59CD7DE27B}" presName="rootComposite" presStyleCnt="0"/>
      <dgm:spPr/>
    </dgm:pt>
    <dgm:pt modelId="{04CCF73A-031C-4D2D-982D-1391CF7CEE0C}" type="pres">
      <dgm:prSet presAssocID="{FD1DC80C-BAD8-40A2-9C48-CF59CD7DE27B}" presName="rootText" presStyleLbl="node3" presStyleIdx="1" presStyleCnt="5" custScaleX="153127" custScaleY="73630" custLinFactY="-25058" custLinFactNeighborX="-37172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8026DC-0BFB-4D8D-9F50-0F2C074D675C}" type="pres">
      <dgm:prSet presAssocID="{FD1DC80C-BAD8-40A2-9C48-CF59CD7DE27B}" presName="rootConnector" presStyleLbl="node3" presStyleIdx="1" presStyleCnt="5"/>
      <dgm:spPr/>
      <dgm:t>
        <a:bodyPr/>
        <a:lstStyle/>
        <a:p>
          <a:endParaRPr lang="ru-RU"/>
        </a:p>
      </dgm:t>
    </dgm:pt>
    <dgm:pt modelId="{BC62BA28-ADEB-418C-9C38-FE3C6A4E76BE}" type="pres">
      <dgm:prSet presAssocID="{FD1DC80C-BAD8-40A2-9C48-CF59CD7DE27B}" presName="hierChild4" presStyleCnt="0"/>
      <dgm:spPr/>
    </dgm:pt>
    <dgm:pt modelId="{9FB17B68-728F-4B86-82B8-85ABBFBD1BA7}" type="pres">
      <dgm:prSet presAssocID="{FD1DC80C-BAD8-40A2-9C48-CF59CD7DE27B}" presName="hierChild5" presStyleCnt="0"/>
      <dgm:spPr/>
    </dgm:pt>
    <dgm:pt modelId="{6D839123-E833-413F-AB9B-57B72EFC705B}" type="pres">
      <dgm:prSet presAssocID="{3391B0A9-6CB7-4C00-9E82-AF9EFABE78C2}" presName="Name37" presStyleLbl="parChTrans1D3" presStyleIdx="2" presStyleCnt="5"/>
      <dgm:spPr/>
      <dgm:t>
        <a:bodyPr/>
        <a:lstStyle/>
        <a:p>
          <a:endParaRPr lang="ru-RU"/>
        </a:p>
      </dgm:t>
    </dgm:pt>
    <dgm:pt modelId="{BF669AC3-7B91-4BF8-AA8B-5CBF74C7CCC6}" type="pres">
      <dgm:prSet presAssocID="{59297419-3979-408D-9503-2D6861896EE0}" presName="hierRoot2" presStyleCnt="0">
        <dgm:presLayoutVars>
          <dgm:hierBranch val="init"/>
        </dgm:presLayoutVars>
      </dgm:prSet>
      <dgm:spPr/>
    </dgm:pt>
    <dgm:pt modelId="{838DE599-AF18-4393-88DB-FB0964324EC0}" type="pres">
      <dgm:prSet presAssocID="{59297419-3979-408D-9503-2D6861896EE0}" presName="rootComposite" presStyleCnt="0"/>
      <dgm:spPr/>
    </dgm:pt>
    <dgm:pt modelId="{D3A987A9-E0F6-4921-BCCB-50254498493D}" type="pres">
      <dgm:prSet presAssocID="{59297419-3979-408D-9503-2D6861896EE0}" presName="rootText" presStyleLbl="node3" presStyleIdx="2" presStyleCnt="5" custScaleX="142004" custLinFactY="-46269" custLinFactNeighborX="-3326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B352DA-333C-4273-B430-9D4258F6DF4A}" type="pres">
      <dgm:prSet presAssocID="{59297419-3979-408D-9503-2D6861896EE0}" presName="rootConnector" presStyleLbl="node3" presStyleIdx="2" presStyleCnt="5"/>
      <dgm:spPr/>
      <dgm:t>
        <a:bodyPr/>
        <a:lstStyle/>
        <a:p>
          <a:endParaRPr lang="ru-RU"/>
        </a:p>
      </dgm:t>
    </dgm:pt>
    <dgm:pt modelId="{88265A05-229C-4E76-AAA5-0DDD39E7F6E0}" type="pres">
      <dgm:prSet presAssocID="{59297419-3979-408D-9503-2D6861896EE0}" presName="hierChild4" presStyleCnt="0"/>
      <dgm:spPr/>
    </dgm:pt>
    <dgm:pt modelId="{B4435082-70D3-4967-BF83-11498C4CE6FD}" type="pres">
      <dgm:prSet presAssocID="{59297419-3979-408D-9503-2D6861896EE0}" presName="hierChild5" presStyleCnt="0"/>
      <dgm:spPr/>
    </dgm:pt>
    <dgm:pt modelId="{901CCF5C-DE05-4020-917E-C43309407597}" type="pres">
      <dgm:prSet presAssocID="{3490DDDA-CD06-456B-9BCD-247E30C31C7E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3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3" custScaleX="123986" custScaleY="59817" custLinFactNeighborX="-12546" custLinFactNeighborY="-594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3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17CF1133-999E-4922-BE56-2B264ED90B4B}" type="pres">
      <dgm:prSet presAssocID="{15788423-5BE0-4EE5-8D4F-3C3456BF2DE1}" presName="Name37" presStyleLbl="parChTrans1D3" presStyleIdx="3" presStyleCnt="5"/>
      <dgm:spPr/>
      <dgm:t>
        <a:bodyPr/>
        <a:lstStyle/>
        <a:p>
          <a:endParaRPr lang="ru-RU"/>
        </a:p>
      </dgm:t>
    </dgm:pt>
    <dgm:pt modelId="{C095B5DB-E6AA-4B4B-A383-0EC711EBF361}" type="pres">
      <dgm:prSet presAssocID="{5FD0F1BC-40D7-47A3-812F-9669B5337DBD}" presName="hierRoot2" presStyleCnt="0">
        <dgm:presLayoutVars>
          <dgm:hierBranch val="init"/>
        </dgm:presLayoutVars>
      </dgm:prSet>
      <dgm:spPr/>
    </dgm:pt>
    <dgm:pt modelId="{E6E44946-D4BD-4C0B-9809-E3AD98FA742E}" type="pres">
      <dgm:prSet presAssocID="{5FD0F1BC-40D7-47A3-812F-9669B5337DBD}" presName="rootComposite" presStyleCnt="0"/>
      <dgm:spPr/>
    </dgm:pt>
    <dgm:pt modelId="{91C118F0-6C0B-405E-8D95-97A60B059A0D}" type="pres">
      <dgm:prSet presAssocID="{5FD0F1BC-40D7-47A3-812F-9669B5337DBD}" presName="rootText" presStyleLbl="node3" presStyleIdx="3" presStyleCnt="5" custScaleX="152179" custScaleY="79589" custLinFactNeighborX="-47446" custLinFactNeighborY="-838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027175-D976-4786-B24B-934127890EEA}" type="pres">
      <dgm:prSet presAssocID="{5FD0F1BC-40D7-47A3-812F-9669B5337DBD}" presName="rootConnector" presStyleLbl="node3" presStyleIdx="3" presStyleCnt="5"/>
      <dgm:spPr/>
      <dgm:t>
        <a:bodyPr/>
        <a:lstStyle/>
        <a:p>
          <a:endParaRPr lang="ru-RU"/>
        </a:p>
      </dgm:t>
    </dgm:pt>
    <dgm:pt modelId="{DA53273F-8551-42AD-A2EF-BB5A42390EDA}" type="pres">
      <dgm:prSet presAssocID="{5FD0F1BC-40D7-47A3-812F-9669B5337DBD}" presName="hierChild4" presStyleCnt="0"/>
      <dgm:spPr/>
    </dgm:pt>
    <dgm:pt modelId="{2F70EF87-2B86-4040-AAF8-28058959B889}" type="pres">
      <dgm:prSet presAssocID="{5FD0F1BC-40D7-47A3-812F-9669B5337DBD}" presName="hierChild5" presStyleCnt="0"/>
      <dgm:spPr/>
    </dgm:pt>
    <dgm:pt modelId="{7F52E462-8BCD-4091-A080-F6637996740C}" type="pres">
      <dgm:prSet presAssocID="{99D433F4-0120-4D33-B469-7AF28FDA3051}" presName="Name37" presStyleLbl="parChTrans1D3" presStyleIdx="4" presStyleCnt="5"/>
      <dgm:spPr/>
      <dgm:t>
        <a:bodyPr/>
        <a:lstStyle/>
        <a:p>
          <a:endParaRPr lang="ru-RU"/>
        </a:p>
      </dgm:t>
    </dgm:pt>
    <dgm:pt modelId="{6128F0AE-EF17-4CE6-B726-50B930AF0453}" type="pres">
      <dgm:prSet presAssocID="{01248490-91DD-4384-9A92-FB3F5C3C4F4C}" presName="hierRoot2" presStyleCnt="0">
        <dgm:presLayoutVars>
          <dgm:hierBranch val="init"/>
        </dgm:presLayoutVars>
      </dgm:prSet>
      <dgm:spPr/>
    </dgm:pt>
    <dgm:pt modelId="{F96BF0D3-E36A-47EE-823E-68838491392F}" type="pres">
      <dgm:prSet presAssocID="{01248490-91DD-4384-9A92-FB3F5C3C4F4C}" presName="rootComposite" presStyleCnt="0"/>
      <dgm:spPr/>
    </dgm:pt>
    <dgm:pt modelId="{28D718B2-85FE-4339-9B8D-72B5BA1C9DFE}" type="pres">
      <dgm:prSet presAssocID="{01248490-91DD-4384-9A92-FB3F5C3C4F4C}" presName="rootText" presStyleLbl="node3" presStyleIdx="4" presStyleCnt="5" custScaleX="147501" custScaleY="111674" custLinFactY="-11805" custLinFactNeighborX="-47446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01D07C-D738-49DD-A8F8-FA3958E242B7}" type="pres">
      <dgm:prSet presAssocID="{01248490-91DD-4384-9A92-FB3F5C3C4F4C}" presName="rootConnector" presStyleLbl="node3" presStyleIdx="4" presStyleCnt="5"/>
      <dgm:spPr/>
      <dgm:t>
        <a:bodyPr/>
        <a:lstStyle/>
        <a:p>
          <a:endParaRPr lang="ru-RU"/>
        </a:p>
      </dgm:t>
    </dgm:pt>
    <dgm:pt modelId="{FD2F54C7-B119-469C-9CB2-26DB5F51ACD4}" type="pres">
      <dgm:prSet presAssocID="{01248490-91DD-4384-9A92-FB3F5C3C4F4C}" presName="hierChild4" presStyleCnt="0"/>
      <dgm:spPr/>
    </dgm:pt>
    <dgm:pt modelId="{C6B99DF8-B624-488A-867F-DB646BBC1855}" type="pres">
      <dgm:prSet presAssocID="{01248490-91DD-4384-9A92-FB3F5C3C4F4C}" presName="hierChild5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BBE8854B-ABD9-4C6B-8738-43D6394181DA}" type="pres">
      <dgm:prSet presAssocID="{742D6211-666B-4DA8-A159-A7FC076588E5}" presName="Name37" presStyleLbl="parChTrans1D2" presStyleIdx="2" presStyleCnt="3"/>
      <dgm:spPr/>
      <dgm:t>
        <a:bodyPr/>
        <a:lstStyle/>
        <a:p>
          <a:endParaRPr lang="ru-RU"/>
        </a:p>
      </dgm:t>
    </dgm:pt>
    <dgm:pt modelId="{8582E00B-2951-4F8A-8A9D-81B93A5101FD}" type="pres">
      <dgm:prSet presAssocID="{421B9C83-5943-49C3-8835-F06ED8A76104}" presName="hierRoot2" presStyleCnt="0">
        <dgm:presLayoutVars>
          <dgm:hierBranch val="init"/>
        </dgm:presLayoutVars>
      </dgm:prSet>
      <dgm:spPr/>
    </dgm:pt>
    <dgm:pt modelId="{7C16C115-7B0E-48CD-8093-F7E22C125C1D}" type="pres">
      <dgm:prSet presAssocID="{421B9C83-5943-49C3-8835-F06ED8A76104}" presName="rootComposite" presStyleCnt="0"/>
      <dgm:spPr/>
    </dgm:pt>
    <dgm:pt modelId="{3D2B17E5-5D59-4AC8-9E0E-1102E4D1E9FD}" type="pres">
      <dgm:prSet presAssocID="{421B9C83-5943-49C3-8835-F06ED8A76104}" presName="rootText" presStyleLbl="node2" presStyleIdx="2" presStyleCnt="3" custScaleY="87357" custLinFactNeighborX="-1401" custLinFactNeighborY="-594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2C998C-45AC-44A7-AED7-9C940EDED092}" type="pres">
      <dgm:prSet presAssocID="{421B9C83-5943-49C3-8835-F06ED8A76104}" presName="rootConnector" presStyleLbl="node2" presStyleIdx="2" presStyleCnt="3"/>
      <dgm:spPr/>
      <dgm:t>
        <a:bodyPr/>
        <a:lstStyle/>
        <a:p>
          <a:endParaRPr lang="ru-RU"/>
        </a:p>
      </dgm:t>
    </dgm:pt>
    <dgm:pt modelId="{0983F49B-AB7B-4C74-9450-7FDCF7CEE2DC}" type="pres">
      <dgm:prSet presAssocID="{421B9C83-5943-49C3-8835-F06ED8A76104}" presName="hierChild4" presStyleCnt="0"/>
      <dgm:spPr/>
    </dgm:pt>
    <dgm:pt modelId="{7E087C39-12B6-4B15-AB60-150872D5636E}" type="pres">
      <dgm:prSet presAssocID="{421B9C83-5943-49C3-8835-F06ED8A76104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70077563-0245-45DF-8471-6DB024036409}" type="presOf" srcId="{5FD0F1BC-40D7-47A3-812F-9669B5337DBD}" destId="{EE027175-D976-4786-B24B-934127890EEA}" srcOrd="1" destOrd="0" presId="urn:microsoft.com/office/officeart/2005/8/layout/orgChart1"/>
    <dgm:cxn modelId="{A7E4155F-5428-4AEC-B809-DC83AE3098F1}" type="presOf" srcId="{15788423-5BE0-4EE5-8D4F-3C3456BF2DE1}" destId="{17CF1133-999E-4922-BE56-2B264ED90B4B}" srcOrd="0" destOrd="0" presId="urn:microsoft.com/office/officeart/2005/8/layout/orgChart1"/>
    <dgm:cxn modelId="{BDB0CB9B-70D0-44F0-B167-CB05C36A9D49}" type="presOf" srcId="{04975FFD-20D2-41EC-966F-A8DAFEE77C0E}" destId="{0D1A098A-2462-4AD2-B17E-2953E9B6B659}" srcOrd="0" destOrd="0" presId="urn:microsoft.com/office/officeart/2005/8/layout/orgChart1"/>
    <dgm:cxn modelId="{518774B7-85E4-4E6A-B1B6-1668F4529F47}" type="presOf" srcId="{FD1DC80C-BAD8-40A2-9C48-CF59CD7DE27B}" destId="{C48026DC-0BFB-4D8D-9F50-0F2C074D675C}" srcOrd="1" destOrd="0" presId="urn:microsoft.com/office/officeart/2005/8/layout/orgChart1"/>
    <dgm:cxn modelId="{7CE7DAAF-1521-4D0B-8691-6231299F5728}" srcId="{3490DDDA-CD06-456B-9BCD-247E30C31C7E}" destId="{FD1DC80C-BAD8-40A2-9C48-CF59CD7DE27B}" srcOrd="1" destOrd="0" parTransId="{033973EB-6030-4628-BCCB-487892206C2C}" sibTransId="{4D02A02B-BAD7-4560-969B-BF0E64878492}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FFA64FBD-6FAF-4682-8798-8ADDEDC5381F}" srcId="{3490DDDA-CD06-456B-9BCD-247E30C31C7E}" destId="{04975FFD-20D2-41EC-966F-A8DAFEE77C0E}" srcOrd="0" destOrd="0" parTransId="{771319F1-4B74-43D4-8626-F0E401AD4B72}" sibTransId="{6DABFC16-C01C-408D-84D0-3B31B9764DC3}"/>
    <dgm:cxn modelId="{87FCE05F-7FF6-48E8-B78C-79074403936E}" type="presOf" srcId="{421B9C83-5943-49C3-8835-F06ED8A76104}" destId="{F22C998C-45AC-44A7-AED7-9C940EDED092}" srcOrd="1" destOrd="0" presId="urn:microsoft.com/office/officeart/2005/8/layout/orgChart1"/>
    <dgm:cxn modelId="{2CD9C4C2-7CA3-4B60-A114-1F66F9E352CF}" srcId="{3490DDDA-CD06-456B-9BCD-247E30C31C7E}" destId="{59297419-3979-408D-9503-2D6861896EE0}" srcOrd="2" destOrd="0" parTransId="{3391B0A9-6CB7-4C00-9E82-AF9EFABE78C2}" sibTransId="{4FACB211-9A00-4B68-A0E8-B891614B4615}"/>
    <dgm:cxn modelId="{DDD7BC77-C256-481C-B406-566A8F071784}" type="presOf" srcId="{3490DDDA-CD06-456B-9BCD-247E30C31C7E}" destId="{3F152074-0C14-4B46-B21E-8261A9BE132D}" srcOrd="0" destOrd="0" presId="urn:microsoft.com/office/officeart/2005/8/layout/orgChart1"/>
    <dgm:cxn modelId="{DD2362BE-D7EC-42AE-8AF2-21D46B105035}" type="presOf" srcId="{3391B0A9-6CB7-4C00-9E82-AF9EFABE78C2}" destId="{6D839123-E833-413F-AB9B-57B72EFC705B}" srcOrd="0" destOrd="0" presId="urn:microsoft.com/office/officeart/2005/8/layout/orgChart1"/>
    <dgm:cxn modelId="{B8AE7CFA-7EB4-4EF3-8BB6-7F20787689EC}" type="presOf" srcId="{AA404E0A-A352-40C9-A30E-F5C57393417A}" destId="{3E08AFD2-9320-4D7E-87D1-D2E74C53BDD4}" srcOrd="0" destOrd="0" presId="urn:microsoft.com/office/officeart/2005/8/layout/orgChart1"/>
    <dgm:cxn modelId="{F4ABF78F-1C61-4A49-84F7-CF0772A48DEB}" type="presOf" srcId="{B3435A5C-0B79-4E9F-8180-DBCC7E6B64DC}" destId="{9C814680-121F-4176-B5E6-4A8B1AA1E8E2}" srcOrd="1" destOrd="0" presId="urn:microsoft.com/office/officeart/2005/8/layout/orgChart1"/>
    <dgm:cxn modelId="{FC73B318-C328-42DC-A235-D5DDF035D943}" type="presOf" srcId="{771319F1-4B74-43D4-8626-F0E401AD4B72}" destId="{B52D4317-9386-4F15-A192-E46E8BA1A1DC}" srcOrd="0" destOrd="0" presId="urn:microsoft.com/office/officeart/2005/8/layout/orgChart1"/>
    <dgm:cxn modelId="{8A3132C8-E2D7-4FB8-91A5-29F91AA64E9A}" type="presOf" srcId="{01248490-91DD-4384-9A92-FB3F5C3C4F4C}" destId="{28D718B2-85FE-4339-9B8D-72B5BA1C9DFE}" srcOrd="0" destOrd="0" presId="urn:microsoft.com/office/officeart/2005/8/layout/orgChart1"/>
    <dgm:cxn modelId="{4A7074FC-CFF0-4CC3-A306-1EB3A193C3BE}" type="presOf" srcId="{59297419-3979-408D-9503-2D6861896EE0}" destId="{E1B352DA-333C-4273-B430-9D4258F6DF4A}" srcOrd="1" destOrd="0" presId="urn:microsoft.com/office/officeart/2005/8/layout/orgChart1"/>
    <dgm:cxn modelId="{17D78347-757A-4823-9EF6-2E85C65C1F72}" srcId="{6F6B10C9-65CA-4828-90A1-37F57DB61D59}" destId="{01248490-91DD-4384-9A92-FB3F5C3C4F4C}" srcOrd="1" destOrd="0" parTransId="{99D433F4-0120-4D33-B469-7AF28FDA3051}" sibTransId="{4FADA10E-33CB-4739-8DF6-BF82DB153008}"/>
    <dgm:cxn modelId="{254B588B-6069-4FA9-9453-593D764FD301}" type="presOf" srcId="{6F6B10C9-65CA-4828-90A1-37F57DB61D59}" destId="{A97C0BF0-75ED-40D2-A100-5B9A250C6E36}" srcOrd="1" destOrd="0" presId="urn:microsoft.com/office/officeart/2005/8/layout/orgChart1"/>
    <dgm:cxn modelId="{EA6C948B-2E12-4E44-A8FB-016CFA6015B6}" type="presOf" srcId="{01248490-91DD-4384-9A92-FB3F5C3C4F4C}" destId="{2401D07C-D738-49DD-A8F8-FA3958E242B7}" srcOrd="1" destOrd="0" presId="urn:microsoft.com/office/officeart/2005/8/layout/orgChart1"/>
    <dgm:cxn modelId="{AAE6B2B8-E830-4163-8A38-E211AF66D1BA}" type="presOf" srcId="{CBA94E83-80AC-46D3-85B4-BF5B19AE9720}" destId="{579C7182-0B1D-4900-BEF2-8D12FC8D4D12}" srcOrd="0" destOrd="0" presId="urn:microsoft.com/office/officeart/2005/8/layout/orgChart1"/>
    <dgm:cxn modelId="{498F3CC7-9BB4-4A11-A2D9-7D97CB169D1A}" type="presOf" srcId="{FD1DC80C-BAD8-40A2-9C48-CF59CD7DE27B}" destId="{04CCF73A-031C-4D2D-982D-1391CF7CEE0C}" srcOrd="0" destOrd="0" presId="urn:microsoft.com/office/officeart/2005/8/layout/orgChart1"/>
    <dgm:cxn modelId="{F1B3F1F0-A7BD-4AB0-AE85-923FE6A05C06}" type="presOf" srcId="{59297419-3979-408D-9503-2D6861896EE0}" destId="{D3A987A9-E0F6-4921-BCCB-50254498493D}" srcOrd="0" destOrd="0" presId="urn:microsoft.com/office/officeart/2005/8/layout/orgChart1"/>
    <dgm:cxn modelId="{56D3546F-8B20-475F-8024-984A3B15E06D}" type="presOf" srcId="{5FD0F1BC-40D7-47A3-812F-9669B5337DBD}" destId="{91C118F0-6C0B-405E-8D95-97A60B059A0D}" srcOrd="0" destOrd="0" presId="urn:microsoft.com/office/officeart/2005/8/layout/orgChart1"/>
    <dgm:cxn modelId="{91333BE7-9628-4F09-A8D0-73705A7C8C56}" type="presOf" srcId="{C5699C9E-DC4C-4C0B-9C20-C22927F47F3E}" destId="{C3E82466-3306-4557-96E4-6D97CED64D14}" srcOrd="0" destOrd="0" presId="urn:microsoft.com/office/officeart/2005/8/layout/orgChart1"/>
    <dgm:cxn modelId="{9B53FE47-9878-4DCF-893D-381E7907E10D}" type="presOf" srcId="{033973EB-6030-4628-BCCB-487892206C2C}" destId="{8FF8687E-70F9-427B-8D91-2BF9FBB1B7A4}" srcOrd="0" destOrd="0" presId="urn:microsoft.com/office/officeart/2005/8/layout/orgChart1"/>
    <dgm:cxn modelId="{AC666793-F2A4-4E59-B5E7-0EA37B3B8AA8}" type="presOf" srcId="{99D433F4-0120-4D33-B469-7AF28FDA3051}" destId="{7F52E462-8BCD-4091-A080-F6637996740C}" srcOrd="0" destOrd="0" presId="urn:microsoft.com/office/officeart/2005/8/layout/orgChart1"/>
    <dgm:cxn modelId="{E3AB3BB1-2C5A-4E0C-8E32-1761072F9038}" srcId="{B3435A5C-0B79-4E9F-8180-DBCC7E6B64DC}" destId="{421B9C83-5943-49C3-8835-F06ED8A76104}" srcOrd="2" destOrd="0" parTransId="{742D6211-666B-4DA8-A159-A7FC076588E5}" sibTransId="{21984026-B2F2-4138-9A00-23D626DCAF39}"/>
    <dgm:cxn modelId="{32457ABB-10A1-4CA5-995F-B9D6A49B54BC}" type="presOf" srcId="{421B9C83-5943-49C3-8835-F06ED8A76104}" destId="{3D2B17E5-5D59-4AC8-9E0E-1102E4D1E9FD}" srcOrd="0" destOrd="0" presId="urn:microsoft.com/office/officeart/2005/8/layout/orgChart1"/>
    <dgm:cxn modelId="{DC6322CB-D70F-4C66-A0AA-0D51E700F718}" srcId="{B3435A5C-0B79-4E9F-8180-DBCC7E6B64DC}" destId="{3490DDDA-CD06-456B-9BCD-247E30C31C7E}" srcOrd="0" destOrd="0" parTransId="{C5699C9E-DC4C-4C0B-9C20-C22927F47F3E}" sibTransId="{DD71070A-8390-4F2B-9405-472892B3C097}"/>
    <dgm:cxn modelId="{086803FA-9CA1-4DC1-BA28-831CE930A771}" type="presOf" srcId="{742D6211-666B-4DA8-A159-A7FC076588E5}" destId="{BBE8854B-ABD9-4C6B-8738-43D6394181DA}" srcOrd="0" destOrd="0" presId="urn:microsoft.com/office/officeart/2005/8/layout/orgChart1"/>
    <dgm:cxn modelId="{4B222598-914F-498E-AA75-A6A74B362B5D}" srcId="{6F6B10C9-65CA-4828-90A1-37F57DB61D59}" destId="{5FD0F1BC-40D7-47A3-812F-9669B5337DBD}" srcOrd="0" destOrd="0" parTransId="{15788423-5BE0-4EE5-8D4F-3C3456BF2DE1}" sibTransId="{AA3DD59B-DD9A-4460-A210-087E71D93F06}"/>
    <dgm:cxn modelId="{EFADE082-1FF2-447A-8EB4-2E3F6B6E4DAA}" type="presOf" srcId="{B3435A5C-0B79-4E9F-8180-DBCC7E6B64DC}" destId="{D1EE8BB8-9B49-430E-BCA3-482F425A11E6}" srcOrd="0" destOrd="0" presId="urn:microsoft.com/office/officeart/2005/8/layout/orgChart1"/>
    <dgm:cxn modelId="{B914BEAB-D077-425F-94C5-0348C56728E6}" type="presOf" srcId="{04975FFD-20D2-41EC-966F-A8DAFEE77C0E}" destId="{341573BA-4AE4-4C63-B631-75C1B611366C}" srcOrd="1" destOrd="0" presId="urn:microsoft.com/office/officeart/2005/8/layout/orgChart1"/>
    <dgm:cxn modelId="{83F8E190-4AB5-45F4-A3CC-62774643E9E4}" type="presOf" srcId="{6F6B10C9-65CA-4828-90A1-37F57DB61D59}" destId="{9CFBE578-DD8E-48E7-B675-62C492642645}" srcOrd="0" destOrd="0" presId="urn:microsoft.com/office/officeart/2005/8/layout/orgChart1"/>
    <dgm:cxn modelId="{84E09E2E-CC05-4DBA-9035-8D65E2F7FF28}" type="presOf" srcId="{3490DDDA-CD06-456B-9BCD-247E30C31C7E}" destId="{EB02C4E1-F7E0-4065-9604-A7D7BFBD24CE}" srcOrd="1" destOrd="0" presId="urn:microsoft.com/office/officeart/2005/8/layout/orgChart1"/>
    <dgm:cxn modelId="{7C5B4E36-F180-4719-AFA5-BACC7A13FBF2}" type="presParOf" srcId="{579C7182-0B1D-4900-BEF2-8D12FC8D4D12}" destId="{73BD3551-9573-4A51-B18A-A13C226A0299}" srcOrd="0" destOrd="0" presId="urn:microsoft.com/office/officeart/2005/8/layout/orgChart1"/>
    <dgm:cxn modelId="{B4C0275A-8528-4E37-97C2-DDB95482AA7F}" type="presParOf" srcId="{73BD3551-9573-4A51-B18A-A13C226A0299}" destId="{01909518-E704-471F-9BB6-4802CE1D325F}" srcOrd="0" destOrd="0" presId="urn:microsoft.com/office/officeart/2005/8/layout/orgChart1"/>
    <dgm:cxn modelId="{BB940DC7-E371-4069-9812-86FBFB747FC7}" type="presParOf" srcId="{01909518-E704-471F-9BB6-4802CE1D325F}" destId="{D1EE8BB8-9B49-430E-BCA3-482F425A11E6}" srcOrd="0" destOrd="0" presId="urn:microsoft.com/office/officeart/2005/8/layout/orgChart1"/>
    <dgm:cxn modelId="{5D50C35A-B313-4477-8AD7-83955D775FD7}" type="presParOf" srcId="{01909518-E704-471F-9BB6-4802CE1D325F}" destId="{9C814680-121F-4176-B5E6-4A8B1AA1E8E2}" srcOrd="1" destOrd="0" presId="urn:microsoft.com/office/officeart/2005/8/layout/orgChart1"/>
    <dgm:cxn modelId="{6D2192DA-B074-48B7-8B26-3E7DFAF70280}" type="presParOf" srcId="{73BD3551-9573-4A51-B18A-A13C226A0299}" destId="{40C1253F-DBB7-434F-A73B-CEEC416B14AE}" srcOrd="1" destOrd="0" presId="urn:microsoft.com/office/officeart/2005/8/layout/orgChart1"/>
    <dgm:cxn modelId="{BCA1015E-C81B-46CC-AEF2-2BB2D9662526}" type="presParOf" srcId="{40C1253F-DBB7-434F-A73B-CEEC416B14AE}" destId="{C3E82466-3306-4557-96E4-6D97CED64D14}" srcOrd="0" destOrd="0" presId="urn:microsoft.com/office/officeart/2005/8/layout/orgChart1"/>
    <dgm:cxn modelId="{898D083D-74F2-4D34-9F06-98DFBC247620}" type="presParOf" srcId="{40C1253F-DBB7-434F-A73B-CEEC416B14AE}" destId="{F61D7DFC-70D2-4D92-B297-2BDA3F923D6C}" srcOrd="1" destOrd="0" presId="urn:microsoft.com/office/officeart/2005/8/layout/orgChart1"/>
    <dgm:cxn modelId="{A3BC11E5-81C3-42F7-9734-68790674CA94}" type="presParOf" srcId="{F61D7DFC-70D2-4D92-B297-2BDA3F923D6C}" destId="{4CCA9932-8202-4157-9998-D5CED932ECBD}" srcOrd="0" destOrd="0" presId="urn:microsoft.com/office/officeart/2005/8/layout/orgChart1"/>
    <dgm:cxn modelId="{08BBC1BA-CB5C-432E-B8C9-D1AF3727DA38}" type="presParOf" srcId="{4CCA9932-8202-4157-9998-D5CED932ECBD}" destId="{3F152074-0C14-4B46-B21E-8261A9BE132D}" srcOrd="0" destOrd="0" presId="urn:microsoft.com/office/officeart/2005/8/layout/orgChart1"/>
    <dgm:cxn modelId="{11BCC6DE-99B7-4096-8A8D-B37CF58E6C6F}" type="presParOf" srcId="{4CCA9932-8202-4157-9998-D5CED932ECBD}" destId="{EB02C4E1-F7E0-4065-9604-A7D7BFBD24CE}" srcOrd="1" destOrd="0" presId="urn:microsoft.com/office/officeart/2005/8/layout/orgChart1"/>
    <dgm:cxn modelId="{F2D1EDAC-913B-43F9-91DE-D02745134706}" type="presParOf" srcId="{F61D7DFC-70D2-4D92-B297-2BDA3F923D6C}" destId="{0793A2F7-0367-4F2E-ACA8-B5ECDC025492}" srcOrd="1" destOrd="0" presId="urn:microsoft.com/office/officeart/2005/8/layout/orgChart1"/>
    <dgm:cxn modelId="{C17A7962-D2A2-4E4F-91BC-5ED5DDF90622}" type="presParOf" srcId="{0793A2F7-0367-4F2E-ACA8-B5ECDC025492}" destId="{B52D4317-9386-4F15-A192-E46E8BA1A1DC}" srcOrd="0" destOrd="0" presId="urn:microsoft.com/office/officeart/2005/8/layout/orgChart1"/>
    <dgm:cxn modelId="{8094840A-440B-479B-856A-D71131FC83DF}" type="presParOf" srcId="{0793A2F7-0367-4F2E-ACA8-B5ECDC025492}" destId="{D775A69C-84FC-464A-81B9-D96AABC1DB1C}" srcOrd="1" destOrd="0" presId="urn:microsoft.com/office/officeart/2005/8/layout/orgChart1"/>
    <dgm:cxn modelId="{D25C2468-B794-43CF-B771-A5E4FA7E0BE5}" type="presParOf" srcId="{D775A69C-84FC-464A-81B9-D96AABC1DB1C}" destId="{7E460779-73BE-461B-825F-B3F19A1E229C}" srcOrd="0" destOrd="0" presId="urn:microsoft.com/office/officeart/2005/8/layout/orgChart1"/>
    <dgm:cxn modelId="{FC9CD054-B952-4A57-A666-5149C3A5A1CA}" type="presParOf" srcId="{7E460779-73BE-461B-825F-B3F19A1E229C}" destId="{0D1A098A-2462-4AD2-B17E-2953E9B6B659}" srcOrd="0" destOrd="0" presId="urn:microsoft.com/office/officeart/2005/8/layout/orgChart1"/>
    <dgm:cxn modelId="{0C63E8E3-A68A-45F7-9666-CAB2B813E6FA}" type="presParOf" srcId="{7E460779-73BE-461B-825F-B3F19A1E229C}" destId="{341573BA-4AE4-4C63-B631-75C1B611366C}" srcOrd="1" destOrd="0" presId="urn:microsoft.com/office/officeart/2005/8/layout/orgChart1"/>
    <dgm:cxn modelId="{A1CFD0EF-A479-4881-8659-67E39F559F8D}" type="presParOf" srcId="{D775A69C-84FC-464A-81B9-D96AABC1DB1C}" destId="{8484A88F-ABC3-4761-9971-A669EE29D6A2}" srcOrd="1" destOrd="0" presId="urn:microsoft.com/office/officeart/2005/8/layout/orgChart1"/>
    <dgm:cxn modelId="{CEC57888-6B87-489D-9DC5-28DBBEDA7F19}" type="presParOf" srcId="{D775A69C-84FC-464A-81B9-D96AABC1DB1C}" destId="{F366838B-E589-46AC-B1FF-CE4FA297EA14}" srcOrd="2" destOrd="0" presId="urn:microsoft.com/office/officeart/2005/8/layout/orgChart1"/>
    <dgm:cxn modelId="{9A79F64F-4396-4A3E-B66A-882A2C461F02}" type="presParOf" srcId="{0793A2F7-0367-4F2E-ACA8-B5ECDC025492}" destId="{8FF8687E-70F9-427B-8D91-2BF9FBB1B7A4}" srcOrd="2" destOrd="0" presId="urn:microsoft.com/office/officeart/2005/8/layout/orgChart1"/>
    <dgm:cxn modelId="{9EB102B9-8147-4C3B-84BC-92D1D1293E5A}" type="presParOf" srcId="{0793A2F7-0367-4F2E-ACA8-B5ECDC025492}" destId="{1487BCC2-82BD-4D82-832A-FC9532224D82}" srcOrd="3" destOrd="0" presId="urn:microsoft.com/office/officeart/2005/8/layout/orgChart1"/>
    <dgm:cxn modelId="{65B66DDA-17B8-4FE7-B437-7914B7D9D01B}" type="presParOf" srcId="{1487BCC2-82BD-4D82-832A-FC9532224D82}" destId="{95322A12-EF14-4C5F-B5D7-1020AD3434E4}" srcOrd="0" destOrd="0" presId="urn:microsoft.com/office/officeart/2005/8/layout/orgChart1"/>
    <dgm:cxn modelId="{17578CD5-3D64-4E28-A309-29A86A66D1CC}" type="presParOf" srcId="{95322A12-EF14-4C5F-B5D7-1020AD3434E4}" destId="{04CCF73A-031C-4D2D-982D-1391CF7CEE0C}" srcOrd="0" destOrd="0" presId="urn:microsoft.com/office/officeart/2005/8/layout/orgChart1"/>
    <dgm:cxn modelId="{2C643568-AF23-41A1-8A17-6C2EEC95D24B}" type="presParOf" srcId="{95322A12-EF14-4C5F-B5D7-1020AD3434E4}" destId="{C48026DC-0BFB-4D8D-9F50-0F2C074D675C}" srcOrd="1" destOrd="0" presId="urn:microsoft.com/office/officeart/2005/8/layout/orgChart1"/>
    <dgm:cxn modelId="{E41DBD79-44DA-4D6D-9B7C-C4B23BC7FF86}" type="presParOf" srcId="{1487BCC2-82BD-4D82-832A-FC9532224D82}" destId="{BC62BA28-ADEB-418C-9C38-FE3C6A4E76BE}" srcOrd="1" destOrd="0" presId="urn:microsoft.com/office/officeart/2005/8/layout/orgChart1"/>
    <dgm:cxn modelId="{669A6953-4E2D-48E6-AAB4-DF3537C18E5C}" type="presParOf" srcId="{1487BCC2-82BD-4D82-832A-FC9532224D82}" destId="{9FB17B68-728F-4B86-82B8-85ABBFBD1BA7}" srcOrd="2" destOrd="0" presId="urn:microsoft.com/office/officeart/2005/8/layout/orgChart1"/>
    <dgm:cxn modelId="{85EA922C-D724-4770-AD4C-93184D6A94C7}" type="presParOf" srcId="{0793A2F7-0367-4F2E-ACA8-B5ECDC025492}" destId="{6D839123-E833-413F-AB9B-57B72EFC705B}" srcOrd="4" destOrd="0" presId="urn:microsoft.com/office/officeart/2005/8/layout/orgChart1"/>
    <dgm:cxn modelId="{040C3D65-771A-41B1-967C-5E48BC8F53E8}" type="presParOf" srcId="{0793A2F7-0367-4F2E-ACA8-B5ECDC025492}" destId="{BF669AC3-7B91-4BF8-AA8B-5CBF74C7CCC6}" srcOrd="5" destOrd="0" presId="urn:microsoft.com/office/officeart/2005/8/layout/orgChart1"/>
    <dgm:cxn modelId="{0B997758-46C3-4E2B-B581-DED04CBAA369}" type="presParOf" srcId="{BF669AC3-7B91-4BF8-AA8B-5CBF74C7CCC6}" destId="{838DE599-AF18-4393-88DB-FB0964324EC0}" srcOrd="0" destOrd="0" presId="urn:microsoft.com/office/officeart/2005/8/layout/orgChart1"/>
    <dgm:cxn modelId="{121594CE-56E0-493C-BEAA-E1668796E26E}" type="presParOf" srcId="{838DE599-AF18-4393-88DB-FB0964324EC0}" destId="{D3A987A9-E0F6-4921-BCCB-50254498493D}" srcOrd="0" destOrd="0" presId="urn:microsoft.com/office/officeart/2005/8/layout/orgChart1"/>
    <dgm:cxn modelId="{91BAF7BB-4510-4939-8868-BA457F5B3E1E}" type="presParOf" srcId="{838DE599-AF18-4393-88DB-FB0964324EC0}" destId="{E1B352DA-333C-4273-B430-9D4258F6DF4A}" srcOrd="1" destOrd="0" presId="urn:microsoft.com/office/officeart/2005/8/layout/orgChart1"/>
    <dgm:cxn modelId="{EA36CCE3-1F23-4849-B92F-BAB6773DABD5}" type="presParOf" srcId="{BF669AC3-7B91-4BF8-AA8B-5CBF74C7CCC6}" destId="{88265A05-229C-4E76-AAA5-0DDD39E7F6E0}" srcOrd="1" destOrd="0" presId="urn:microsoft.com/office/officeart/2005/8/layout/orgChart1"/>
    <dgm:cxn modelId="{2D898A91-495A-4031-916D-E46C637CD904}" type="presParOf" srcId="{BF669AC3-7B91-4BF8-AA8B-5CBF74C7CCC6}" destId="{B4435082-70D3-4967-BF83-11498C4CE6FD}" srcOrd="2" destOrd="0" presId="urn:microsoft.com/office/officeart/2005/8/layout/orgChart1"/>
    <dgm:cxn modelId="{405EF346-AC60-4A76-BA60-BE36276C82A4}" type="presParOf" srcId="{F61D7DFC-70D2-4D92-B297-2BDA3F923D6C}" destId="{901CCF5C-DE05-4020-917E-C43309407597}" srcOrd="2" destOrd="0" presId="urn:microsoft.com/office/officeart/2005/8/layout/orgChart1"/>
    <dgm:cxn modelId="{FABA3D77-EF8A-4C70-B64D-6B356955E066}" type="presParOf" srcId="{40C1253F-DBB7-434F-A73B-CEEC416B14AE}" destId="{3E08AFD2-9320-4D7E-87D1-D2E74C53BDD4}" srcOrd="2" destOrd="0" presId="urn:microsoft.com/office/officeart/2005/8/layout/orgChart1"/>
    <dgm:cxn modelId="{39D95860-6B7E-4239-AC8F-F52161030AB1}" type="presParOf" srcId="{40C1253F-DBB7-434F-A73B-CEEC416B14AE}" destId="{35360921-D811-4034-8019-5B5DFAE6FA8E}" srcOrd="3" destOrd="0" presId="urn:microsoft.com/office/officeart/2005/8/layout/orgChart1"/>
    <dgm:cxn modelId="{F99961F2-8B2E-4FCD-851D-1063CB717499}" type="presParOf" srcId="{35360921-D811-4034-8019-5B5DFAE6FA8E}" destId="{4D3834EF-4A89-418C-B5CB-4D1A51EBFE71}" srcOrd="0" destOrd="0" presId="urn:microsoft.com/office/officeart/2005/8/layout/orgChart1"/>
    <dgm:cxn modelId="{1490E94C-E3FC-483C-95F7-778B1DFD95E9}" type="presParOf" srcId="{4D3834EF-4A89-418C-B5CB-4D1A51EBFE71}" destId="{9CFBE578-DD8E-48E7-B675-62C492642645}" srcOrd="0" destOrd="0" presId="urn:microsoft.com/office/officeart/2005/8/layout/orgChart1"/>
    <dgm:cxn modelId="{BFEEE239-5974-40A1-BC6D-419F62CCB304}" type="presParOf" srcId="{4D3834EF-4A89-418C-B5CB-4D1A51EBFE71}" destId="{A97C0BF0-75ED-40D2-A100-5B9A250C6E36}" srcOrd="1" destOrd="0" presId="urn:microsoft.com/office/officeart/2005/8/layout/orgChart1"/>
    <dgm:cxn modelId="{3B6D6747-339A-42D4-8084-4D306747280F}" type="presParOf" srcId="{35360921-D811-4034-8019-5B5DFAE6FA8E}" destId="{EA15BE2C-B0C2-42D0-8059-714E29BD3021}" srcOrd="1" destOrd="0" presId="urn:microsoft.com/office/officeart/2005/8/layout/orgChart1"/>
    <dgm:cxn modelId="{52744A10-8A9F-4FB2-9B08-EA6531B506F5}" type="presParOf" srcId="{EA15BE2C-B0C2-42D0-8059-714E29BD3021}" destId="{17CF1133-999E-4922-BE56-2B264ED90B4B}" srcOrd="0" destOrd="0" presId="urn:microsoft.com/office/officeart/2005/8/layout/orgChart1"/>
    <dgm:cxn modelId="{A368F814-3E57-464B-813A-3D187B1266BD}" type="presParOf" srcId="{EA15BE2C-B0C2-42D0-8059-714E29BD3021}" destId="{C095B5DB-E6AA-4B4B-A383-0EC711EBF361}" srcOrd="1" destOrd="0" presId="urn:microsoft.com/office/officeart/2005/8/layout/orgChart1"/>
    <dgm:cxn modelId="{F986A7F0-2657-406C-B035-BF63D0389CFE}" type="presParOf" srcId="{C095B5DB-E6AA-4B4B-A383-0EC711EBF361}" destId="{E6E44946-D4BD-4C0B-9809-E3AD98FA742E}" srcOrd="0" destOrd="0" presId="urn:microsoft.com/office/officeart/2005/8/layout/orgChart1"/>
    <dgm:cxn modelId="{72B1C211-297C-4B86-AF4E-E510E1646269}" type="presParOf" srcId="{E6E44946-D4BD-4C0B-9809-E3AD98FA742E}" destId="{91C118F0-6C0B-405E-8D95-97A60B059A0D}" srcOrd="0" destOrd="0" presId="urn:microsoft.com/office/officeart/2005/8/layout/orgChart1"/>
    <dgm:cxn modelId="{70527AB0-7B0C-4C6A-8F33-D8FC7575CF17}" type="presParOf" srcId="{E6E44946-D4BD-4C0B-9809-E3AD98FA742E}" destId="{EE027175-D976-4786-B24B-934127890EEA}" srcOrd="1" destOrd="0" presId="urn:microsoft.com/office/officeart/2005/8/layout/orgChart1"/>
    <dgm:cxn modelId="{BF860791-99C7-4F89-91D7-BB27D5BFD006}" type="presParOf" srcId="{C095B5DB-E6AA-4B4B-A383-0EC711EBF361}" destId="{DA53273F-8551-42AD-A2EF-BB5A42390EDA}" srcOrd="1" destOrd="0" presId="urn:microsoft.com/office/officeart/2005/8/layout/orgChart1"/>
    <dgm:cxn modelId="{2C5D7584-05DE-401F-B25D-0B7E169176E7}" type="presParOf" srcId="{C095B5DB-E6AA-4B4B-A383-0EC711EBF361}" destId="{2F70EF87-2B86-4040-AAF8-28058959B889}" srcOrd="2" destOrd="0" presId="urn:microsoft.com/office/officeart/2005/8/layout/orgChart1"/>
    <dgm:cxn modelId="{BAF86C12-9202-4878-B90F-4A00C6F4D8F3}" type="presParOf" srcId="{EA15BE2C-B0C2-42D0-8059-714E29BD3021}" destId="{7F52E462-8BCD-4091-A080-F6637996740C}" srcOrd="2" destOrd="0" presId="urn:microsoft.com/office/officeart/2005/8/layout/orgChart1"/>
    <dgm:cxn modelId="{7A9390CF-23AD-4D8D-A030-A922A929C5A0}" type="presParOf" srcId="{EA15BE2C-B0C2-42D0-8059-714E29BD3021}" destId="{6128F0AE-EF17-4CE6-B726-50B930AF0453}" srcOrd="3" destOrd="0" presId="urn:microsoft.com/office/officeart/2005/8/layout/orgChart1"/>
    <dgm:cxn modelId="{C65BE670-1552-42DC-8296-DEC6896DA191}" type="presParOf" srcId="{6128F0AE-EF17-4CE6-B726-50B930AF0453}" destId="{F96BF0D3-E36A-47EE-823E-68838491392F}" srcOrd="0" destOrd="0" presId="urn:microsoft.com/office/officeart/2005/8/layout/orgChart1"/>
    <dgm:cxn modelId="{1F05F827-87CE-4F85-A535-F67F525E08B1}" type="presParOf" srcId="{F96BF0D3-E36A-47EE-823E-68838491392F}" destId="{28D718B2-85FE-4339-9B8D-72B5BA1C9DFE}" srcOrd="0" destOrd="0" presId="urn:microsoft.com/office/officeart/2005/8/layout/orgChart1"/>
    <dgm:cxn modelId="{0635D4CB-AAA4-4390-BC9B-72499C1B7F76}" type="presParOf" srcId="{F96BF0D3-E36A-47EE-823E-68838491392F}" destId="{2401D07C-D738-49DD-A8F8-FA3958E242B7}" srcOrd="1" destOrd="0" presId="urn:microsoft.com/office/officeart/2005/8/layout/orgChart1"/>
    <dgm:cxn modelId="{B6E5F4BC-EA77-46D2-90AD-BCBACD75053C}" type="presParOf" srcId="{6128F0AE-EF17-4CE6-B726-50B930AF0453}" destId="{FD2F54C7-B119-469C-9CB2-26DB5F51ACD4}" srcOrd="1" destOrd="0" presId="urn:microsoft.com/office/officeart/2005/8/layout/orgChart1"/>
    <dgm:cxn modelId="{75708346-9371-4C66-8D2E-805C058AEB01}" type="presParOf" srcId="{6128F0AE-EF17-4CE6-B726-50B930AF0453}" destId="{C6B99DF8-B624-488A-867F-DB646BBC1855}" srcOrd="2" destOrd="0" presId="urn:microsoft.com/office/officeart/2005/8/layout/orgChart1"/>
    <dgm:cxn modelId="{9304D652-BD4F-4FD4-8318-93FAF1D5FE23}" type="presParOf" srcId="{35360921-D811-4034-8019-5B5DFAE6FA8E}" destId="{5A9587E2-4654-49BE-935B-0B098A6ABB7B}" srcOrd="2" destOrd="0" presId="urn:microsoft.com/office/officeart/2005/8/layout/orgChart1"/>
    <dgm:cxn modelId="{E8297D4C-18A7-4326-A835-D000BE687024}" type="presParOf" srcId="{40C1253F-DBB7-434F-A73B-CEEC416B14AE}" destId="{BBE8854B-ABD9-4C6B-8738-43D6394181DA}" srcOrd="4" destOrd="0" presId="urn:microsoft.com/office/officeart/2005/8/layout/orgChart1"/>
    <dgm:cxn modelId="{34E63506-7F63-4451-8EB9-07C249E4314B}" type="presParOf" srcId="{40C1253F-DBB7-434F-A73B-CEEC416B14AE}" destId="{8582E00B-2951-4F8A-8A9D-81B93A5101FD}" srcOrd="5" destOrd="0" presId="urn:microsoft.com/office/officeart/2005/8/layout/orgChart1"/>
    <dgm:cxn modelId="{86A967BE-BBCA-4294-A1FC-E6DE30C8B314}" type="presParOf" srcId="{8582E00B-2951-4F8A-8A9D-81B93A5101FD}" destId="{7C16C115-7B0E-48CD-8093-F7E22C125C1D}" srcOrd="0" destOrd="0" presId="urn:microsoft.com/office/officeart/2005/8/layout/orgChart1"/>
    <dgm:cxn modelId="{9EAA9A95-05B0-4602-9992-C111FCC81045}" type="presParOf" srcId="{7C16C115-7B0E-48CD-8093-F7E22C125C1D}" destId="{3D2B17E5-5D59-4AC8-9E0E-1102E4D1E9FD}" srcOrd="0" destOrd="0" presId="urn:microsoft.com/office/officeart/2005/8/layout/orgChart1"/>
    <dgm:cxn modelId="{A324BFBD-D0F6-4CD4-86EE-616D0A5D83A0}" type="presParOf" srcId="{7C16C115-7B0E-48CD-8093-F7E22C125C1D}" destId="{F22C998C-45AC-44A7-AED7-9C940EDED092}" srcOrd="1" destOrd="0" presId="urn:microsoft.com/office/officeart/2005/8/layout/orgChart1"/>
    <dgm:cxn modelId="{9E447283-16BB-439A-A9B2-2C49B9841CDE}" type="presParOf" srcId="{8582E00B-2951-4F8A-8A9D-81B93A5101FD}" destId="{0983F49B-AB7B-4C74-9450-7FDCF7CEE2DC}" srcOrd="1" destOrd="0" presId="urn:microsoft.com/office/officeart/2005/8/layout/orgChart1"/>
    <dgm:cxn modelId="{28264271-D191-468B-843C-9AD15DCA4FA0}" type="presParOf" srcId="{8582E00B-2951-4F8A-8A9D-81B93A5101FD}" destId="{7E087C39-12B6-4B15-AB60-150872D5636E}" srcOrd="2" destOrd="0" presId="urn:microsoft.com/office/officeart/2005/8/layout/orgChart1"/>
    <dgm:cxn modelId="{28934EEF-FA65-48F8-8813-A87988C8A8CB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600" b="1" dirty="0" smtClean="0"/>
            <a:t>РАЗНОВИДНОСТИ ФИРМ</a:t>
          </a:r>
          <a:endParaRPr lang="ru-RU" sz="3600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3490DDDA-CD06-456B-9BCD-247E30C31C7E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400" b="1" dirty="0" smtClean="0"/>
            <a:t>Общества</a:t>
          </a:r>
          <a:endParaRPr lang="ru-RU" sz="2400" b="1" dirty="0"/>
        </a:p>
      </dgm:t>
    </dgm:pt>
    <dgm:pt modelId="{C5699C9E-DC4C-4C0B-9C20-C22927F47F3E}" type="parTrans" cxnId="{DC6322CB-D70F-4C66-A0AA-0D51E700F718}">
      <dgm:prSet/>
      <dgm:spPr/>
      <dgm:t>
        <a:bodyPr/>
        <a:lstStyle/>
        <a:p>
          <a:endParaRPr lang="ru-RU"/>
        </a:p>
      </dgm:t>
    </dgm:pt>
    <dgm:pt modelId="{DD71070A-8390-4F2B-9405-472892B3C097}" type="sibTrans" cxnId="{DC6322CB-D70F-4C66-A0AA-0D51E700F718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400" b="1" dirty="0" smtClean="0"/>
            <a:t>Товарищества</a:t>
          </a:r>
          <a:endParaRPr lang="ru-RU" sz="24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04975FFD-20D2-41EC-966F-A8DAFEE77C0E}">
      <dgm:prSet custT="1"/>
      <dgm:spPr/>
      <dgm:t>
        <a:bodyPr/>
        <a:lstStyle/>
        <a:p>
          <a:r>
            <a:rPr lang="ru-RU" sz="2400" b="1" dirty="0" smtClean="0"/>
            <a:t>Акционерные (ОАО/ЗАО)</a:t>
          </a:r>
          <a:endParaRPr lang="ru-RU" sz="2400" b="1" dirty="0"/>
        </a:p>
      </dgm:t>
    </dgm:pt>
    <dgm:pt modelId="{771319F1-4B74-43D4-8626-F0E401AD4B72}" type="parTrans" cxnId="{FFA64FBD-6FAF-4682-8798-8ADDEDC5381F}">
      <dgm:prSet/>
      <dgm:spPr/>
      <dgm:t>
        <a:bodyPr/>
        <a:lstStyle/>
        <a:p>
          <a:endParaRPr lang="ru-RU"/>
        </a:p>
      </dgm:t>
    </dgm:pt>
    <dgm:pt modelId="{6DABFC16-C01C-408D-84D0-3B31B9764DC3}" type="sibTrans" cxnId="{FFA64FBD-6FAF-4682-8798-8ADDEDC5381F}">
      <dgm:prSet/>
      <dgm:spPr/>
      <dgm:t>
        <a:bodyPr/>
        <a:lstStyle/>
        <a:p>
          <a:endParaRPr lang="ru-RU"/>
        </a:p>
      </dgm:t>
    </dgm:pt>
    <dgm:pt modelId="{5FD0F1BC-40D7-47A3-812F-9669B5337DBD}">
      <dgm:prSet custT="1"/>
      <dgm:spPr/>
      <dgm:t>
        <a:bodyPr/>
        <a:lstStyle/>
        <a:p>
          <a:r>
            <a:rPr lang="ru-RU" sz="2400" b="1" dirty="0" smtClean="0"/>
            <a:t>Полные </a:t>
          </a:r>
          <a:endParaRPr lang="ru-RU" sz="2400" b="1" dirty="0"/>
        </a:p>
      </dgm:t>
    </dgm:pt>
    <dgm:pt modelId="{15788423-5BE0-4EE5-8D4F-3C3456BF2DE1}" type="parTrans" cxnId="{4B222598-914F-498E-AA75-A6A74B362B5D}">
      <dgm:prSet/>
      <dgm:spPr/>
      <dgm:t>
        <a:bodyPr/>
        <a:lstStyle/>
        <a:p>
          <a:endParaRPr lang="ru-RU"/>
        </a:p>
      </dgm:t>
    </dgm:pt>
    <dgm:pt modelId="{AA3DD59B-DD9A-4460-A210-087E71D93F06}" type="sibTrans" cxnId="{4B222598-914F-498E-AA75-A6A74B362B5D}">
      <dgm:prSet/>
      <dgm:spPr/>
      <dgm:t>
        <a:bodyPr/>
        <a:lstStyle/>
        <a:p>
          <a:endParaRPr lang="ru-RU"/>
        </a:p>
      </dgm:t>
    </dgm:pt>
    <dgm:pt modelId="{01248490-91DD-4384-9A92-FB3F5C3C4F4C}">
      <dgm:prSet custT="1"/>
      <dgm:spPr/>
      <dgm:t>
        <a:bodyPr/>
        <a:lstStyle/>
        <a:p>
          <a:r>
            <a:rPr lang="ru-RU" sz="2400" b="1" dirty="0" smtClean="0"/>
            <a:t>Коммандитные</a:t>
          </a:r>
          <a:endParaRPr lang="ru-RU" sz="2400" b="1" dirty="0"/>
        </a:p>
      </dgm:t>
    </dgm:pt>
    <dgm:pt modelId="{99D433F4-0120-4D33-B469-7AF28FDA3051}" type="parTrans" cxnId="{17D78347-757A-4823-9EF6-2E85C65C1F72}">
      <dgm:prSet/>
      <dgm:spPr/>
      <dgm:t>
        <a:bodyPr/>
        <a:lstStyle/>
        <a:p>
          <a:endParaRPr lang="ru-RU"/>
        </a:p>
      </dgm:t>
    </dgm:pt>
    <dgm:pt modelId="{4FADA10E-33CB-4739-8DF6-BF82DB153008}" type="sibTrans" cxnId="{17D78347-757A-4823-9EF6-2E85C65C1F72}">
      <dgm:prSet/>
      <dgm:spPr/>
      <dgm:t>
        <a:bodyPr/>
        <a:lstStyle/>
        <a:p>
          <a:endParaRPr lang="ru-RU"/>
        </a:p>
      </dgm:t>
    </dgm:pt>
    <dgm:pt modelId="{FD1DC80C-BAD8-40A2-9C48-CF59CD7DE27B}">
      <dgm:prSet custT="1"/>
      <dgm:spPr/>
      <dgm:t>
        <a:bodyPr/>
        <a:lstStyle/>
        <a:p>
          <a:r>
            <a:rPr lang="ru-RU" sz="2400" b="1" dirty="0" smtClean="0"/>
            <a:t>С ограниченной</a:t>
          </a:r>
        </a:p>
        <a:p>
          <a:r>
            <a:rPr lang="ru-RU" sz="2400" b="1" dirty="0" smtClean="0"/>
            <a:t>ответственностью</a:t>
          </a:r>
          <a:endParaRPr lang="ru-RU" sz="2400" b="1" dirty="0"/>
        </a:p>
      </dgm:t>
    </dgm:pt>
    <dgm:pt modelId="{033973EB-6030-4628-BCCB-487892206C2C}" type="parTrans" cxnId="{7CE7DAAF-1521-4D0B-8691-6231299F5728}">
      <dgm:prSet/>
      <dgm:spPr/>
      <dgm:t>
        <a:bodyPr/>
        <a:lstStyle/>
        <a:p>
          <a:endParaRPr lang="ru-RU"/>
        </a:p>
      </dgm:t>
    </dgm:pt>
    <dgm:pt modelId="{4D02A02B-BAD7-4560-969B-BF0E64878492}" type="sibTrans" cxnId="{7CE7DAAF-1521-4D0B-8691-6231299F5728}">
      <dgm:prSet/>
      <dgm:spPr/>
      <dgm:t>
        <a:bodyPr/>
        <a:lstStyle/>
        <a:p>
          <a:endParaRPr lang="ru-RU"/>
        </a:p>
      </dgm:t>
    </dgm:pt>
    <dgm:pt modelId="{421B9C83-5943-49C3-8835-F06ED8A76104}">
      <dgm:prSet custT="1"/>
      <dgm:spPr>
        <a:solidFill>
          <a:srgbClr val="00B050"/>
        </a:solidFill>
      </dgm:spPr>
      <dgm:t>
        <a:bodyPr/>
        <a:lstStyle/>
        <a:p>
          <a:r>
            <a:rPr lang="ru-RU" sz="2400" b="1" dirty="0" smtClean="0"/>
            <a:t>Индивидуальные фирмы</a:t>
          </a:r>
          <a:endParaRPr lang="ru-RU" sz="2400" b="1" dirty="0"/>
        </a:p>
      </dgm:t>
    </dgm:pt>
    <dgm:pt modelId="{742D6211-666B-4DA8-A159-A7FC076588E5}" type="parTrans" cxnId="{E3AB3BB1-2C5A-4E0C-8E32-1761072F9038}">
      <dgm:prSet/>
      <dgm:spPr/>
      <dgm:t>
        <a:bodyPr/>
        <a:lstStyle/>
        <a:p>
          <a:endParaRPr lang="ru-RU"/>
        </a:p>
      </dgm:t>
    </dgm:pt>
    <dgm:pt modelId="{21984026-B2F2-4138-9A00-23D626DCAF39}" type="sibTrans" cxnId="{E3AB3BB1-2C5A-4E0C-8E32-1761072F9038}">
      <dgm:prSet/>
      <dgm:spPr/>
      <dgm:t>
        <a:bodyPr/>
        <a:lstStyle/>
        <a:p>
          <a:endParaRPr lang="ru-RU"/>
        </a:p>
      </dgm:t>
    </dgm:pt>
    <dgm:pt modelId="{59297419-3979-408D-9503-2D6861896EE0}">
      <dgm:prSet custT="1"/>
      <dgm:spPr/>
      <dgm:t>
        <a:bodyPr/>
        <a:lstStyle/>
        <a:p>
          <a:r>
            <a:rPr lang="ru-RU" sz="2400" b="1" dirty="0" smtClean="0"/>
            <a:t>С дополнительной ответственностью</a:t>
          </a:r>
          <a:endParaRPr lang="ru-RU" sz="2400" b="1" dirty="0"/>
        </a:p>
      </dgm:t>
    </dgm:pt>
    <dgm:pt modelId="{3391B0A9-6CB7-4C00-9E82-AF9EFABE78C2}" type="parTrans" cxnId="{2CD9C4C2-7CA3-4B60-A114-1F66F9E352CF}">
      <dgm:prSet/>
      <dgm:spPr/>
      <dgm:t>
        <a:bodyPr/>
        <a:lstStyle/>
        <a:p>
          <a:endParaRPr lang="ru-RU"/>
        </a:p>
      </dgm:t>
    </dgm:pt>
    <dgm:pt modelId="{4FACB211-9A00-4B68-A0E8-B891614B4615}" type="sibTrans" cxnId="{2CD9C4C2-7CA3-4B60-A114-1F66F9E352CF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339727" custScaleY="84120" custLinFactNeighborX="23492" custLinFactNeighborY="-627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C3E82466-3306-4557-96E4-6D97CED64D14}" type="pres">
      <dgm:prSet presAssocID="{C5699C9E-DC4C-4C0B-9C20-C22927F47F3E}" presName="Name37" presStyleLbl="parChTrans1D2" presStyleIdx="0" presStyleCnt="3"/>
      <dgm:spPr/>
      <dgm:t>
        <a:bodyPr/>
        <a:lstStyle/>
        <a:p>
          <a:endParaRPr lang="ru-RU"/>
        </a:p>
      </dgm:t>
    </dgm:pt>
    <dgm:pt modelId="{F61D7DFC-70D2-4D92-B297-2BDA3F923D6C}" type="pres">
      <dgm:prSet presAssocID="{3490DDDA-CD06-456B-9BCD-247E30C31C7E}" presName="hierRoot2" presStyleCnt="0">
        <dgm:presLayoutVars>
          <dgm:hierBranch val="init"/>
        </dgm:presLayoutVars>
      </dgm:prSet>
      <dgm:spPr/>
    </dgm:pt>
    <dgm:pt modelId="{4CCA9932-8202-4157-9998-D5CED932ECBD}" type="pres">
      <dgm:prSet presAssocID="{3490DDDA-CD06-456B-9BCD-247E30C31C7E}" presName="rootComposite" presStyleCnt="0"/>
      <dgm:spPr/>
    </dgm:pt>
    <dgm:pt modelId="{3F152074-0C14-4B46-B21E-8261A9BE132D}" type="pres">
      <dgm:prSet presAssocID="{3490DDDA-CD06-456B-9BCD-247E30C31C7E}" presName="rootText" presStyleLbl="node2" presStyleIdx="0" presStyleCnt="3" custScaleX="163966" custScaleY="78757" custLinFactNeighborX="7723" custLinFactNeighborY="-672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02C4E1-F7E0-4065-9604-A7D7BFBD24CE}" type="pres">
      <dgm:prSet presAssocID="{3490DDDA-CD06-456B-9BCD-247E30C31C7E}" presName="rootConnector" presStyleLbl="node2" presStyleIdx="0" presStyleCnt="3"/>
      <dgm:spPr/>
      <dgm:t>
        <a:bodyPr/>
        <a:lstStyle/>
        <a:p>
          <a:endParaRPr lang="ru-RU"/>
        </a:p>
      </dgm:t>
    </dgm:pt>
    <dgm:pt modelId="{0793A2F7-0367-4F2E-ACA8-B5ECDC025492}" type="pres">
      <dgm:prSet presAssocID="{3490DDDA-CD06-456B-9BCD-247E30C31C7E}" presName="hierChild4" presStyleCnt="0"/>
      <dgm:spPr/>
    </dgm:pt>
    <dgm:pt modelId="{B52D4317-9386-4F15-A192-E46E8BA1A1DC}" type="pres">
      <dgm:prSet presAssocID="{771319F1-4B74-43D4-8626-F0E401AD4B72}" presName="Name37" presStyleLbl="parChTrans1D3" presStyleIdx="0" presStyleCnt="5"/>
      <dgm:spPr/>
      <dgm:t>
        <a:bodyPr/>
        <a:lstStyle/>
        <a:p>
          <a:endParaRPr lang="ru-RU"/>
        </a:p>
      </dgm:t>
    </dgm:pt>
    <dgm:pt modelId="{D775A69C-84FC-464A-81B9-D96AABC1DB1C}" type="pres">
      <dgm:prSet presAssocID="{04975FFD-20D2-41EC-966F-A8DAFEE77C0E}" presName="hierRoot2" presStyleCnt="0">
        <dgm:presLayoutVars>
          <dgm:hierBranch val="init"/>
        </dgm:presLayoutVars>
      </dgm:prSet>
      <dgm:spPr/>
    </dgm:pt>
    <dgm:pt modelId="{7E460779-73BE-461B-825F-B3F19A1E229C}" type="pres">
      <dgm:prSet presAssocID="{04975FFD-20D2-41EC-966F-A8DAFEE77C0E}" presName="rootComposite" presStyleCnt="0"/>
      <dgm:spPr/>
    </dgm:pt>
    <dgm:pt modelId="{0D1A098A-2462-4AD2-B17E-2953E9B6B659}" type="pres">
      <dgm:prSet presAssocID="{04975FFD-20D2-41EC-966F-A8DAFEE77C0E}" presName="rootText" presStyleLbl="node3" presStyleIdx="0" presStyleCnt="5" custScaleX="172728" custScaleY="112935" custLinFactNeighborX="-37172" custLinFactNeighborY="-950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1573BA-4AE4-4C63-B631-75C1B611366C}" type="pres">
      <dgm:prSet presAssocID="{04975FFD-20D2-41EC-966F-A8DAFEE77C0E}" presName="rootConnector" presStyleLbl="node3" presStyleIdx="0" presStyleCnt="5"/>
      <dgm:spPr/>
      <dgm:t>
        <a:bodyPr/>
        <a:lstStyle/>
        <a:p>
          <a:endParaRPr lang="ru-RU"/>
        </a:p>
      </dgm:t>
    </dgm:pt>
    <dgm:pt modelId="{8484A88F-ABC3-4761-9971-A669EE29D6A2}" type="pres">
      <dgm:prSet presAssocID="{04975FFD-20D2-41EC-966F-A8DAFEE77C0E}" presName="hierChild4" presStyleCnt="0"/>
      <dgm:spPr/>
    </dgm:pt>
    <dgm:pt modelId="{F366838B-E589-46AC-B1FF-CE4FA297EA14}" type="pres">
      <dgm:prSet presAssocID="{04975FFD-20D2-41EC-966F-A8DAFEE77C0E}" presName="hierChild5" presStyleCnt="0"/>
      <dgm:spPr/>
    </dgm:pt>
    <dgm:pt modelId="{8FF8687E-70F9-427B-8D91-2BF9FBB1B7A4}" type="pres">
      <dgm:prSet presAssocID="{033973EB-6030-4628-BCCB-487892206C2C}" presName="Name37" presStyleLbl="parChTrans1D3" presStyleIdx="1" presStyleCnt="5"/>
      <dgm:spPr/>
      <dgm:t>
        <a:bodyPr/>
        <a:lstStyle/>
        <a:p>
          <a:endParaRPr lang="ru-RU"/>
        </a:p>
      </dgm:t>
    </dgm:pt>
    <dgm:pt modelId="{1487BCC2-82BD-4D82-832A-FC9532224D82}" type="pres">
      <dgm:prSet presAssocID="{FD1DC80C-BAD8-40A2-9C48-CF59CD7DE27B}" presName="hierRoot2" presStyleCnt="0">
        <dgm:presLayoutVars>
          <dgm:hierBranch val="init"/>
        </dgm:presLayoutVars>
      </dgm:prSet>
      <dgm:spPr/>
    </dgm:pt>
    <dgm:pt modelId="{95322A12-EF14-4C5F-B5D7-1020AD3434E4}" type="pres">
      <dgm:prSet presAssocID="{FD1DC80C-BAD8-40A2-9C48-CF59CD7DE27B}" presName="rootComposite" presStyleCnt="0"/>
      <dgm:spPr/>
    </dgm:pt>
    <dgm:pt modelId="{04CCF73A-031C-4D2D-982D-1391CF7CEE0C}" type="pres">
      <dgm:prSet presAssocID="{FD1DC80C-BAD8-40A2-9C48-CF59CD7DE27B}" presName="rootText" presStyleLbl="node3" presStyleIdx="1" presStyleCnt="5" custScaleX="153127" custScaleY="115209" custLinFactY="-25058" custLinFactNeighborX="-37172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8026DC-0BFB-4D8D-9F50-0F2C074D675C}" type="pres">
      <dgm:prSet presAssocID="{FD1DC80C-BAD8-40A2-9C48-CF59CD7DE27B}" presName="rootConnector" presStyleLbl="node3" presStyleIdx="1" presStyleCnt="5"/>
      <dgm:spPr/>
      <dgm:t>
        <a:bodyPr/>
        <a:lstStyle/>
        <a:p>
          <a:endParaRPr lang="ru-RU"/>
        </a:p>
      </dgm:t>
    </dgm:pt>
    <dgm:pt modelId="{BC62BA28-ADEB-418C-9C38-FE3C6A4E76BE}" type="pres">
      <dgm:prSet presAssocID="{FD1DC80C-BAD8-40A2-9C48-CF59CD7DE27B}" presName="hierChild4" presStyleCnt="0"/>
      <dgm:spPr/>
    </dgm:pt>
    <dgm:pt modelId="{9FB17B68-728F-4B86-82B8-85ABBFBD1BA7}" type="pres">
      <dgm:prSet presAssocID="{FD1DC80C-BAD8-40A2-9C48-CF59CD7DE27B}" presName="hierChild5" presStyleCnt="0"/>
      <dgm:spPr/>
    </dgm:pt>
    <dgm:pt modelId="{6D839123-E833-413F-AB9B-57B72EFC705B}" type="pres">
      <dgm:prSet presAssocID="{3391B0A9-6CB7-4C00-9E82-AF9EFABE78C2}" presName="Name37" presStyleLbl="parChTrans1D3" presStyleIdx="2" presStyleCnt="5"/>
      <dgm:spPr/>
      <dgm:t>
        <a:bodyPr/>
        <a:lstStyle/>
        <a:p>
          <a:endParaRPr lang="ru-RU"/>
        </a:p>
      </dgm:t>
    </dgm:pt>
    <dgm:pt modelId="{BF669AC3-7B91-4BF8-AA8B-5CBF74C7CCC6}" type="pres">
      <dgm:prSet presAssocID="{59297419-3979-408D-9503-2D6861896EE0}" presName="hierRoot2" presStyleCnt="0">
        <dgm:presLayoutVars>
          <dgm:hierBranch val="init"/>
        </dgm:presLayoutVars>
      </dgm:prSet>
      <dgm:spPr/>
    </dgm:pt>
    <dgm:pt modelId="{838DE599-AF18-4393-88DB-FB0964324EC0}" type="pres">
      <dgm:prSet presAssocID="{59297419-3979-408D-9503-2D6861896EE0}" presName="rootComposite" presStyleCnt="0"/>
      <dgm:spPr/>
    </dgm:pt>
    <dgm:pt modelId="{D3A987A9-E0F6-4921-BCCB-50254498493D}" type="pres">
      <dgm:prSet presAssocID="{59297419-3979-408D-9503-2D6861896EE0}" presName="rootText" presStyleLbl="node3" presStyleIdx="2" presStyleCnt="5" custScaleX="142004" custLinFactY="-46269" custLinFactNeighborX="-3326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B352DA-333C-4273-B430-9D4258F6DF4A}" type="pres">
      <dgm:prSet presAssocID="{59297419-3979-408D-9503-2D6861896EE0}" presName="rootConnector" presStyleLbl="node3" presStyleIdx="2" presStyleCnt="5"/>
      <dgm:spPr/>
      <dgm:t>
        <a:bodyPr/>
        <a:lstStyle/>
        <a:p>
          <a:endParaRPr lang="ru-RU"/>
        </a:p>
      </dgm:t>
    </dgm:pt>
    <dgm:pt modelId="{88265A05-229C-4E76-AAA5-0DDD39E7F6E0}" type="pres">
      <dgm:prSet presAssocID="{59297419-3979-408D-9503-2D6861896EE0}" presName="hierChild4" presStyleCnt="0"/>
      <dgm:spPr/>
    </dgm:pt>
    <dgm:pt modelId="{B4435082-70D3-4967-BF83-11498C4CE6FD}" type="pres">
      <dgm:prSet presAssocID="{59297419-3979-408D-9503-2D6861896EE0}" presName="hierChild5" presStyleCnt="0"/>
      <dgm:spPr/>
    </dgm:pt>
    <dgm:pt modelId="{901CCF5C-DE05-4020-917E-C43309407597}" type="pres">
      <dgm:prSet presAssocID="{3490DDDA-CD06-456B-9BCD-247E30C31C7E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3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3" custScaleX="123986" custScaleY="59817" custLinFactNeighborX="-12546" custLinFactNeighborY="-594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3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17CF1133-999E-4922-BE56-2B264ED90B4B}" type="pres">
      <dgm:prSet presAssocID="{15788423-5BE0-4EE5-8D4F-3C3456BF2DE1}" presName="Name37" presStyleLbl="parChTrans1D3" presStyleIdx="3" presStyleCnt="5"/>
      <dgm:spPr/>
      <dgm:t>
        <a:bodyPr/>
        <a:lstStyle/>
        <a:p>
          <a:endParaRPr lang="ru-RU"/>
        </a:p>
      </dgm:t>
    </dgm:pt>
    <dgm:pt modelId="{C095B5DB-E6AA-4B4B-A383-0EC711EBF361}" type="pres">
      <dgm:prSet presAssocID="{5FD0F1BC-40D7-47A3-812F-9669B5337DBD}" presName="hierRoot2" presStyleCnt="0">
        <dgm:presLayoutVars>
          <dgm:hierBranch val="init"/>
        </dgm:presLayoutVars>
      </dgm:prSet>
      <dgm:spPr/>
    </dgm:pt>
    <dgm:pt modelId="{E6E44946-D4BD-4C0B-9809-E3AD98FA742E}" type="pres">
      <dgm:prSet presAssocID="{5FD0F1BC-40D7-47A3-812F-9669B5337DBD}" presName="rootComposite" presStyleCnt="0"/>
      <dgm:spPr/>
    </dgm:pt>
    <dgm:pt modelId="{91C118F0-6C0B-405E-8D95-97A60B059A0D}" type="pres">
      <dgm:prSet presAssocID="{5FD0F1BC-40D7-47A3-812F-9669B5337DBD}" presName="rootText" presStyleLbl="node3" presStyleIdx="3" presStyleCnt="5" custScaleX="152179" custScaleY="79589" custLinFactNeighborX="-47446" custLinFactNeighborY="-838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027175-D976-4786-B24B-934127890EEA}" type="pres">
      <dgm:prSet presAssocID="{5FD0F1BC-40D7-47A3-812F-9669B5337DBD}" presName="rootConnector" presStyleLbl="node3" presStyleIdx="3" presStyleCnt="5"/>
      <dgm:spPr/>
      <dgm:t>
        <a:bodyPr/>
        <a:lstStyle/>
        <a:p>
          <a:endParaRPr lang="ru-RU"/>
        </a:p>
      </dgm:t>
    </dgm:pt>
    <dgm:pt modelId="{DA53273F-8551-42AD-A2EF-BB5A42390EDA}" type="pres">
      <dgm:prSet presAssocID="{5FD0F1BC-40D7-47A3-812F-9669B5337DBD}" presName="hierChild4" presStyleCnt="0"/>
      <dgm:spPr/>
    </dgm:pt>
    <dgm:pt modelId="{2F70EF87-2B86-4040-AAF8-28058959B889}" type="pres">
      <dgm:prSet presAssocID="{5FD0F1BC-40D7-47A3-812F-9669B5337DBD}" presName="hierChild5" presStyleCnt="0"/>
      <dgm:spPr/>
    </dgm:pt>
    <dgm:pt modelId="{7F52E462-8BCD-4091-A080-F6637996740C}" type="pres">
      <dgm:prSet presAssocID="{99D433F4-0120-4D33-B469-7AF28FDA3051}" presName="Name37" presStyleLbl="parChTrans1D3" presStyleIdx="4" presStyleCnt="5"/>
      <dgm:spPr/>
      <dgm:t>
        <a:bodyPr/>
        <a:lstStyle/>
        <a:p>
          <a:endParaRPr lang="ru-RU"/>
        </a:p>
      </dgm:t>
    </dgm:pt>
    <dgm:pt modelId="{6128F0AE-EF17-4CE6-B726-50B930AF0453}" type="pres">
      <dgm:prSet presAssocID="{01248490-91DD-4384-9A92-FB3F5C3C4F4C}" presName="hierRoot2" presStyleCnt="0">
        <dgm:presLayoutVars>
          <dgm:hierBranch val="init"/>
        </dgm:presLayoutVars>
      </dgm:prSet>
      <dgm:spPr/>
    </dgm:pt>
    <dgm:pt modelId="{F96BF0D3-E36A-47EE-823E-68838491392F}" type="pres">
      <dgm:prSet presAssocID="{01248490-91DD-4384-9A92-FB3F5C3C4F4C}" presName="rootComposite" presStyleCnt="0"/>
      <dgm:spPr/>
    </dgm:pt>
    <dgm:pt modelId="{28D718B2-85FE-4339-9B8D-72B5BA1C9DFE}" type="pres">
      <dgm:prSet presAssocID="{01248490-91DD-4384-9A92-FB3F5C3C4F4C}" presName="rootText" presStyleLbl="node3" presStyleIdx="4" presStyleCnt="5" custScaleX="147501" custScaleY="111674" custLinFactY="-11805" custLinFactNeighborX="-47446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01D07C-D738-49DD-A8F8-FA3958E242B7}" type="pres">
      <dgm:prSet presAssocID="{01248490-91DD-4384-9A92-FB3F5C3C4F4C}" presName="rootConnector" presStyleLbl="node3" presStyleIdx="4" presStyleCnt="5"/>
      <dgm:spPr/>
      <dgm:t>
        <a:bodyPr/>
        <a:lstStyle/>
        <a:p>
          <a:endParaRPr lang="ru-RU"/>
        </a:p>
      </dgm:t>
    </dgm:pt>
    <dgm:pt modelId="{FD2F54C7-B119-469C-9CB2-26DB5F51ACD4}" type="pres">
      <dgm:prSet presAssocID="{01248490-91DD-4384-9A92-FB3F5C3C4F4C}" presName="hierChild4" presStyleCnt="0"/>
      <dgm:spPr/>
    </dgm:pt>
    <dgm:pt modelId="{C6B99DF8-B624-488A-867F-DB646BBC1855}" type="pres">
      <dgm:prSet presAssocID="{01248490-91DD-4384-9A92-FB3F5C3C4F4C}" presName="hierChild5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BBE8854B-ABD9-4C6B-8738-43D6394181DA}" type="pres">
      <dgm:prSet presAssocID="{742D6211-666B-4DA8-A159-A7FC076588E5}" presName="Name37" presStyleLbl="parChTrans1D2" presStyleIdx="2" presStyleCnt="3"/>
      <dgm:spPr/>
      <dgm:t>
        <a:bodyPr/>
        <a:lstStyle/>
        <a:p>
          <a:endParaRPr lang="ru-RU"/>
        </a:p>
      </dgm:t>
    </dgm:pt>
    <dgm:pt modelId="{8582E00B-2951-4F8A-8A9D-81B93A5101FD}" type="pres">
      <dgm:prSet presAssocID="{421B9C83-5943-49C3-8835-F06ED8A76104}" presName="hierRoot2" presStyleCnt="0">
        <dgm:presLayoutVars>
          <dgm:hierBranch val="init"/>
        </dgm:presLayoutVars>
      </dgm:prSet>
      <dgm:spPr/>
    </dgm:pt>
    <dgm:pt modelId="{7C16C115-7B0E-48CD-8093-F7E22C125C1D}" type="pres">
      <dgm:prSet presAssocID="{421B9C83-5943-49C3-8835-F06ED8A76104}" presName="rootComposite" presStyleCnt="0"/>
      <dgm:spPr/>
    </dgm:pt>
    <dgm:pt modelId="{3D2B17E5-5D59-4AC8-9E0E-1102E4D1E9FD}" type="pres">
      <dgm:prSet presAssocID="{421B9C83-5943-49C3-8835-F06ED8A76104}" presName="rootText" presStyleLbl="node2" presStyleIdx="2" presStyleCnt="3" custScaleY="85663" custLinFactNeighborX="-1401" custLinFactNeighborY="-594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2C998C-45AC-44A7-AED7-9C940EDED092}" type="pres">
      <dgm:prSet presAssocID="{421B9C83-5943-49C3-8835-F06ED8A76104}" presName="rootConnector" presStyleLbl="node2" presStyleIdx="2" presStyleCnt="3"/>
      <dgm:spPr/>
      <dgm:t>
        <a:bodyPr/>
        <a:lstStyle/>
        <a:p>
          <a:endParaRPr lang="ru-RU"/>
        </a:p>
      </dgm:t>
    </dgm:pt>
    <dgm:pt modelId="{0983F49B-AB7B-4C74-9450-7FDCF7CEE2DC}" type="pres">
      <dgm:prSet presAssocID="{421B9C83-5943-49C3-8835-F06ED8A76104}" presName="hierChild4" presStyleCnt="0"/>
      <dgm:spPr/>
    </dgm:pt>
    <dgm:pt modelId="{7E087C39-12B6-4B15-AB60-150872D5636E}" type="pres">
      <dgm:prSet presAssocID="{421B9C83-5943-49C3-8835-F06ED8A76104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8CFF9499-6989-44DA-910C-386BFB54080E}" type="presOf" srcId="{AA404E0A-A352-40C9-A30E-F5C57393417A}" destId="{3E08AFD2-9320-4D7E-87D1-D2E74C53BDD4}" srcOrd="0" destOrd="0" presId="urn:microsoft.com/office/officeart/2005/8/layout/orgChart1"/>
    <dgm:cxn modelId="{17D78347-757A-4823-9EF6-2E85C65C1F72}" srcId="{6F6B10C9-65CA-4828-90A1-37F57DB61D59}" destId="{01248490-91DD-4384-9A92-FB3F5C3C4F4C}" srcOrd="1" destOrd="0" parTransId="{99D433F4-0120-4D33-B469-7AF28FDA3051}" sibTransId="{4FADA10E-33CB-4739-8DF6-BF82DB153008}"/>
    <dgm:cxn modelId="{5943833F-6323-42FE-BF9C-4BD07A977B28}" type="presOf" srcId="{B3435A5C-0B79-4E9F-8180-DBCC7E6B64DC}" destId="{D1EE8BB8-9B49-430E-BCA3-482F425A11E6}" srcOrd="0" destOrd="0" presId="urn:microsoft.com/office/officeart/2005/8/layout/orgChart1"/>
    <dgm:cxn modelId="{D8822E0D-D91E-4CC4-9DA3-E48FC0576C55}" type="presOf" srcId="{01248490-91DD-4384-9A92-FB3F5C3C4F4C}" destId="{28D718B2-85FE-4339-9B8D-72B5BA1C9DFE}" srcOrd="0" destOrd="0" presId="urn:microsoft.com/office/officeart/2005/8/layout/orgChart1"/>
    <dgm:cxn modelId="{24BEC62B-4DDF-4143-A4B6-2E486E119AC2}" type="presOf" srcId="{CBA94E83-80AC-46D3-85B4-BF5B19AE9720}" destId="{579C7182-0B1D-4900-BEF2-8D12FC8D4D12}" srcOrd="0" destOrd="0" presId="urn:microsoft.com/office/officeart/2005/8/layout/orgChart1"/>
    <dgm:cxn modelId="{E3AB3BB1-2C5A-4E0C-8E32-1761072F9038}" srcId="{B3435A5C-0B79-4E9F-8180-DBCC7E6B64DC}" destId="{421B9C83-5943-49C3-8835-F06ED8A76104}" srcOrd="2" destOrd="0" parTransId="{742D6211-666B-4DA8-A159-A7FC076588E5}" sibTransId="{21984026-B2F2-4138-9A00-23D626DCAF39}"/>
    <dgm:cxn modelId="{EE1299AB-BBB7-4F51-8733-FD309EEC1E56}" type="presOf" srcId="{742D6211-666B-4DA8-A159-A7FC076588E5}" destId="{BBE8854B-ABD9-4C6B-8738-43D6394181DA}" srcOrd="0" destOrd="0" presId="urn:microsoft.com/office/officeart/2005/8/layout/orgChart1"/>
    <dgm:cxn modelId="{BE330027-6407-4B8F-9425-67DD4E2832B2}" type="presOf" srcId="{04975FFD-20D2-41EC-966F-A8DAFEE77C0E}" destId="{341573BA-4AE4-4C63-B631-75C1B611366C}" srcOrd="1" destOrd="0" presId="urn:microsoft.com/office/officeart/2005/8/layout/orgChart1"/>
    <dgm:cxn modelId="{2CD9C4C2-7CA3-4B60-A114-1F66F9E352CF}" srcId="{3490DDDA-CD06-456B-9BCD-247E30C31C7E}" destId="{59297419-3979-408D-9503-2D6861896EE0}" srcOrd="2" destOrd="0" parTransId="{3391B0A9-6CB7-4C00-9E82-AF9EFABE78C2}" sibTransId="{4FACB211-9A00-4B68-A0E8-B891614B4615}"/>
    <dgm:cxn modelId="{FFA64FBD-6FAF-4682-8798-8ADDEDC5381F}" srcId="{3490DDDA-CD06-456B-9BCD-247E30C31C7E}" destId="{04975FFD-20D2-41EC-966F-A8DAFEE77C0E}" srcOrd="0" destOrd="0" parTransId="{771319F1-4B74-43D4-8626-F0E401AD4B72}" sibTransId="{6DABFC16-C01C-408D-84D0-3B31B9764DC3}"/>
    <dgm:cxn modelId="{4B222598-914F-498E-AA75-A6A74B362B5D}" srcId="{6F6B10C9-65CA-4828-90A1-37F57DB61D59}" destId="{5FD0F1BC-40D7-47A3-812F-9669B5337DBD}" srcOrd="0" destOrd="0" parTransId="{15788423-5BE0-4EE5-8D4F-3C3456BF2DE1}" sibTransId="{AA3DD59B-DD9A-4460-A210-087E71D93F06}"/>
    <dgm:cxn modelId="{0F4BE91D-E08A-4ACB-A806-7331FD8BAB09}" type="presOf" srcId="{033973EB-6030-4628-BCCB-487892206C2C}" destId="{8FF8687E-70F9-427B-8D91-2BF9FBB1B7A4}" srcOrd="0" destOrd="0" presId="urn:microsoft.com/office/officeart/2005/8/layout/orgChart1"/>
    <dgm:cxn modelId="{7B04E785-D14A-4823-A405-F968B9F3A922}" type="presOf" srcId="{04975FFD-20D2-41EC-966F-A8DAFEE77C0E}" destId="{0D1A098A-2462-4AD2-B17E-2953E9B6B659}" srcOrd="0" destOrd="0" presId="urn:microsoft.com/office/officeart/2005/8/layout/orgChart1"/>
    <dgm:cxn modelId="{7CE7DAAF-1521-4D0B-8691-6231299F5728}" srcId="{3490DDDA-CD06-456B-9BCD-247E30C31C7E}" destId="{FD1DC80C-BAD8-40A2-9C48-CF59CD7DE27B}" srcOrd="1" destOrd="0" parTransId="{033973EB-6030-4628-BCCB-487892206C2C}" sibTransId="{4D02A02B-BAD7-4560-969B-BF0E64878492}"/>
    <dgm:cxn modelId="{73562199-C695-44A1-9399-DC7D2B8EC5EE}" type="presOf" srcId="{5FD0F1BC-40D7-47A3-812F-9669B5337DBD}" destId="{EE027175-D976-4786-B24B-934127890EEA}" srcOrd="1" destOrd="0" presId="urn:microsoft.com/office/officeart/2005/8/layout/orgChart1"/>
    <dgm:cxn modelId="{4A04A667-54EE-404C-8657-901CF1E1C064}" type="presOf" srcId="{B3435A5C-0B79-4E9F-8180-DBCC7E6B64DC}" destId="{9C814680-121F-4176-B5E6-4A8B1AA1E8E2}" srcOrd="1" destOrd="0" presId="urn:microsoft.com/office/officeart/2005/8/layout/orgChart1"/>
    <dgm:cxn modelId="{AC1276B9-8EE1-4C3A-B0AA-A569EC6D816E}" type="presOf" srcId="{C5699C9E-DC4C-4C0B-9C20-C22927F47F3E}" destId="{C3E82466-3306-4557-96E4-6D97CED64D14}" srcOrd="0" destOrd="0" presId="urn:microsoft.com/office/officeart/2005/8/layout/orgChart1"/>
    <dgm:cxn modelId="{190766C3-E68B-4A41-BC95-1AB293B5265A}" type="presOf" srcId="{3391B0A9-6CB7-4C00-9E82-AF9EFABE78C2}" destId="{6D839123-E833-413F-AB9B-57B72EFC705B}" srcOrd="0" destOrd="0" presId="urn:microsoft.com/office/officeart/2005/8/layout/orgChart1"/>
    <dgm:cxn modelId="{8689B3AC-4928-4608-9AA8-65798F213B82}" type="presOf" srcId="{421B9C83-5943-49C3-8835-F06ED8A76104}" destId="{3D2B17E5-5D59-4AC8-9E0E-1102E4D1E9FD}" srcOrd="0" destOrd="0" presId="urn:microsoft.com/office/officeart/2005/8/layout/orgChart1"/>
    <dgm:cxn modelId="{CF9A32D2-C61B-461D-9789-870D52C7A97F}" type="presOf" srcId="{59297419-3979-408D-9503-2D6861896EE0}" destId="{E1B352DA-333C-4273-B430-9D4258F6DF4A}" srcOrd="1" destOrd="0" presId="urn:microsoft.com/office/officeart/2005/8/layout/orgChart1"/>
    <dgm:cxn modelId="{AE3DFB60-C5AA-4AB9-BEC8-407BCE3CD2CD}" type="presOf" srcId="{6F6B10C9-65CA-4828-90A1-37F57DB61D59}" destId="{9CFBE578-DD8E-48E7-B675-62C492642645}" srcOrd="0" destOrd="0" presId="urn:microsoft.com/office/officeart/2005/8/layout/orgChart1"/>
    <dgm:cxn modelId="{92E0F4D5-8B31-40CB-A19E-7F07150B534D}" type="presOf" srcId="{421B9C83-5943-49C3-8835-F06ED8A76104}" destId="{F22C998C-45AC-44A7-AED7-9C940EDED092}" srcOrd="1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ED082C74-5D2D-4C53-BB89-1D408B1706E7}" type="presOf" srcId="{01248490-91DD-4384-9A92-FB3F5C3C4F4C}" destId="{2401D07C-D738-49DD-A8F8-FA3958E242B7}" srcOrd="1" destOrd="0" presId="urn:microsoft.com/office/officeart/2005/8/layout/orgChart1"/>
    <dgm:cxn modelId="{E12896C7-CC0A-42EB-BC21-8DDCA980C09D}" type="presOf" srcId="{3490DDDA-CD06-456B-9BCD-247E30C31C7E}" destId="{EB02C4E1-F7E0-4065-9604-A7D7BFBD24CE}" srcOrd="1" destOrd="0" presId="urn:microsoft.com/office/officeart/2005/8/layout/orgChart1"/>
    <dgm:cxn modelId="{A89A27A2-F4B8-4313-A2C8-9EA649C19261}" type="presOf" srcId="{99D433F4-0120-4D33-B469-7AF28FDA3051}" destId="{7F52E462-8BCD-4091-A080-F6637996740C}" srcOrd="0" destOrd="0" presId="urn:microsoft.com/office/officeart/2005/8/layout/orgChart1"/>
    <dgm:cxn modelId="{8283DD5E-8FB1-4066-A941-DE11AD061E37}" type="presOf" srcId="{59297419-3979-408D-9503-2D6861896EE0}" destId="{D3A987A9-E0F6-4921-BCCB-50254498493D}" srcOrd="0" destOrd="0" presId="urn:microsoft.com/office/officeart/2005/8/layout/orgChart1"/>
    <dgm:cxn modelId="{3EBC51E2-3E80-4857-ADFD-EECC32ADDE01}" type="presOf" srcId="{6F6B10C9-65CA-4828-90A1-37F57DB61D59}" destId="{A97C0BF0-75ED-40D2-A100-5B9A250C6E36}" srcOrd="1" destOrd="0" presId="urn:microsoft.com/office/officeart/2005/8/layout/orgChart1"/>
    <dgm:cxn modelId="{63A52B6B-597D-4C0D-85D6-38582BB07C75}" type="presOf" srcId="{FD1DC80C-BAD8-40A2-9C48-CF59CD7DE27B}" destId="{04CCF73A-031C-4D2D-982D-1391CF7CEE0C}" srcOrd="0" destOrd="0" presId="urn:microsoft.com/office/officeart/2005/8/layout/orgChart1"/>
    <dgm:cxn modelId="{A8E48B8F-16D6-4989-8BA0-66D605627D24}" type="presOf" srcId="{FD1DC80C-BAD8-40A2-9C48-CF59CD7DE27B}" destId="{C48026DC-0BFB-4D8D-9F50-0F2C074D675C}" srcOrd="1" destOrd="0" presId="urn:microsoft.com/office/officeart/2005/8/layout/orgChart1"/>
    <dgm:cxn modelId="{249FCF9C-D73A-455B-A511-76092C8245A1}" type="presOf" srcId="{15788423-5BE0-4EE5-8D4F-3C3456BF2DE1}" destId="{17CF1133-999E-4922-BE56-2B264ED90B4B}" srcOrd="0" destOrd="0" presId="urn:microsoft.com/office/officeart/2005/8/layout/orgChart1"/>
    <dgm:cxn modelId="{DC6322CB-D70F-4C66-A0AA-0D51E700F718}" srcId="{B3435A5C-0B79-4E9F-8180-DBCC7E6B64DC}" destId="{3490DDDA-CD06-456B-9BCD-247E30C31C7E}" srcOrd="0" destOrd="0" parTransId="{C5699C9E-DC4C-4C0B-9C20-C22927F47F3E}" sibTransId="{DD71070A-8390-4F2B-9405-472892B3C097}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3C1583AE-BA85-4A35-84E1-F75ED20C4B3E}" type="presOf" srcId="{5FD0F1BC-40D7-47A3-812F-9669B5337DBD}" destId="{91C118F0-6C0B-405E-8D95-97A60B059A0D}" srcOrd="0" destOrd="0" presId="urn:microsoft.com/office/officeart/2005/8/layout/orgChart1"/>
    <dgm:cxn modelId="{6B929B7A-528F-4948-B0A9-95EA06EB5D0A}" type="presOf" srcId="{771319F1-4B74-43D4-8626-F0E401AD4B72}" destId="{B52D4317-9386-4F15-A192-E46E8BA1A1DC}" srcOrd="0" destOrd="0" presId="urn:microsoft.com/office/officeart/2005/8/layout/orgChart1"/>
    <dgm:cxn modelId="{D9EC14EA-FC78-4296-A63B-B96AA8BF89C3}" type="presOf" srcId="{3490DDDA-CD06-456B-9BCD-247E30C31C7E}" destId="{3F152074-0C14-4B46-B21E-8261A9BE132D}" srcOrd="0" destOrd="0" presId="urn:microsoft.com/office/officeart/2005/8/layout/orgChart1"/>
    <dgm:cxn modelId="{7CD7F5BD-485F-4EF8-8092-A7C7E2CD9E3A}" type="presParOf" srcId="{579C7182-0B1D-4900-BEF2-8D12FC8D4D12}" destId="{73BD3551-9573-4A51-B18A-A13C226A0299}" srcOrd="0" destOrd="0" presId="urn:microsoft.com/office/officeart/2005/8/layout/orgChart1"/>
    <dgm:cxn modelId="{3E1B3BB6-84EC-46CE-B5AD-78A43952183B}" type="presParOf" srcId="{73BD3551-9573-4A51-B18A-A13C226A0299}" destId="{01909518-E704-471F-9BB6-4802CE1D325F}" srcOrd="0" destOrd="0" presId="urn:microsoft.com/office/officeart/2005/8/layout/orgChart1"/>
    <dgm:cxn modelId="{FF944277-A4E0-4295-A199-B31BD4877F09}" type="presParOf" srcId="{01909518-E704-471F-9BB6-4802CE1D325F}" destId="{D1EE8BB8-9B49-430E-BCA3-482F425A11E6}" srcOrd="0" destOrd="0" presId="urn:microsoft.com/office/officeart/2005/8/layout/orgChart1"/>
    <dgm:cxn modelId="{3D7759C1-B593-47E0-8A76-354B61729A30}" type="presParOf" srcId="{01909518-E704-471F-9BB6-4802CE1D325F}" destId="{9C814680-121F-4176-B5E6-4A8B1AA1E8E2}" srcOrd="1" destOrd="0" presId="urn:microsoft.com/office/officeart/2005/8/layout/orgChart1"/>
    <dgm:cxn modelId="{090BF7F4-E2DC-447C-B4B1-3A527ADA6754}" type="presParOf" srcId="{73BD3551-9573-4A51-B18A-A13C226A0299}" destId="{40C1253F-DBB7-434F-A73B-CEEC416B14AE}" srcOrd="1" destOrd="0" presId="urn:microsoft.com/office/officeart/2005/8/layout/orgChart1"/>
    <dgm:cxn modelId="{68FC6B74-AEE4-4B6F-9E61-7C59212C86E4}" type="presParOf" srcId="{40C1253F-DBB7-434F-A73B-CEEC416B14AE}" destId="{C3E82466-3306-4557-96E4-6D97CED64D14}" srcOrd="0" destOrd="0" presId="urn:microsoft.com/office/officeart/2005/8/layout/orgChart1"/>
    <dgm:cxn modelId="{8AE9D7B5-BCE3-48D7-BAFD-6AFF1F877683}" type="presParOf" srcId="{40C1253F-DBB7-434F-A73B-CEEC416B14AE}" destId="{F61D7DFC-70D2-4D92-B297-2BDA3F923D6C}" srcOrd="1" destOrd="0" presId="urn:microsoft.com/office/officeart/2005/8/layout/orgChart1"/>
    <dgm:cxn modelId="{80F4ED84-2B50-4599-B507-A34DEF0162D1}" type="presParOf" srcId="{F61D7DFC-70D2-4D92-B297-2BDA3F923D6C}" destId="{4CCA9932-8202-4157-9998-D5CED932ECBD}" srcOrd="0" destOrd="0" presId="urn:microsoft.com/office/officeart/2005/8/layout/orgChart1"/>
    <dgm:cxn modelId="{8A63B62B-1710-48CE-BBE9-56D97CC284EF}" type="presParOf" srcId="{4CCA9932-8202-4157-9998-D5CED932ECBD}" destId="{3F152074-0C14-4B46-B21E-8261A9BE132D}" srcOrd="0" destOrd="0" presId="urn:microsoft.com/office/officeart/2005/8/layout/orgChart1"/>
    <dgm:cxn modelId="{DD937969-2777-4BEA-B6EB-1B4081679B6E}" type="presParOf" srcId="{4CCA9932-8202-4157-9998-D5CED932ECBD}" destId="{EB02C4E1-F7E0-4065-9604-A7D7BFBD24CE}" srcOrd="1" destOrd="0" presId="urn:microsoft.com/office/officeart/2005/8/layout/orgChart1"/>
    <dgm:cxn modelId="{B313B398-768A-4766-9FC2-F0AA162ACA75}" type="presParOf" srcId="{F61D7DFC-70D2-4D92-B297-2BDA3F923D6C}" destId="{0793A2F7-0367-4F2E-ACA8-B5ECDC025492}" srcOrd="1" destOrd="0" presId="urn:microsoft.com/office/officeart/2005/8/layout/orgChart1"/>
    <dgm:cxn modelId="{1AF471E4-B961-48BE-B351-D6A61BD9668C}" type="presParOf" srcId="{0793A2F7-0367-4F2E-ACA8-B5ECDC025492}" destId="{B52D4317-9386-4F15-A192-E46E8BA1A1DC}" srcOrd="0" destOrd="0" presId="urn:microsoft.com/office/officeart/2005/8/layout/orgChart1"/>
    <dgm:cxn modelId="{20986208-C6B4-4BCB-8811-5596549C8A97}" type="presParOf" srcId="{0793A2F7-0367-4F2E-ACA8-B5ECDC025492}" destId="{D775A69C-84FC-464A-81B9-D96AABC1DB1C}" srcOrd="1" destOrd="0" presId="urn:microsoft.com/office/officeart/2005/8/layout/orgChart1"/>
    <dgm:cxn modelId="{61D9E410-4949-4231-805F-56790A709005}" type="presParOf" srcId="{D775A69C-84FC-464A-81B9-D96AABC1DB1C}" destId="{7E460779-73BE-461B-825F-B3F19A1E229C}" srcOrd="0" destOrd="0" presId="urn:microsoft.com/office/officeart/2005/8/layout/orgChart1"/>
    <dgm:cxn modelId="{5724CE37-6087-4B00-B947-0D4E07BCB8BB}" type="presParOf" srcId="{7E460779-73BE-461B-825F-B3F19A1E229C}" destId="{0D1A098A-2462-4AD2-B17E-2953E9B6B659}" srcOrd="0" destOrd="0" presId="urn:microsoft.com/office/officeart/2005/8/layout/orgChart1"/>
    <dgm:cxn modelId="{6FA75050-D16F-4909-B222-0DF459BDBB4C}" type="presParOf" srcId="{7E460779-73BE-461B-825F-B3F19A1E229C}" destId="{341573BA-4AE4-4C63-B631-75C1B611366C}" srcOrd="1" destOrd="0" presId="urn:microsoft.com/office/officeart/2005/8/layout/orgChart1"/>
    <dgm:cxn modelId="{3C38FBBA-E3BF-4475-A0B3-E173B8F349ED}" type="presParOf" srcId="{D775A69C-84FC-464A-81B9-D96AABC1DB1C}" destId="{8484A88F-ABC3-4761-9971-A669EE29D6A2}" srcOrd="1" destOrd="0" presId="urn:microsoft.com/office/officeart/2005/8/layout/orgChart1"/>
    <dgm:cxn modelId="{63B6EEAB-997B-4587-B25B-A5279C3FBC2E}" type="presParOf" srcId="{D775A69C-84FC-464A-81B9-D96AABC1DB1C}" destId="{F366838B-E589-46AC-B1FF-CE4FA297EA14}" srcOrd="2" destOrd="0" presId="urn:microsoft.com/office/officeart/2005/8/layout/orgChart1"/>
    <dgm:cxn modelId="{4CB3810E-9CBE-488F-B5A1-86111C38801D}" type="presParOf" srcId="{0793A2F7-0367-4F2E-ACA8-B5ECDC025492}" destId="{8FF8687E-70F9-427B-8D91-2BF9FBB1B7A4}" srcOrd="2" destOrd="0" presId="urn:microsoft.com/office/officeart/2005/8/layout/orgChart1"/>
    <dgm:cxn modelId="{3C7FE3F6-EC57-4D3F-A303-C1D35325AAF9}" type="presParOf" srcId="{0793A2F7-0367-4F2E-ACA8-B5ECDC025492}" destId="{1487BCC2-82BD-4D82-832A-FC9532224D82}" srcOrd="3" destOrd="0" presId="urn:microsoft.com/office/officeart/2005/8/layout/orgChart1"/>
    <dgm:cxn modelId="{49CBA2E9-14C3-4C12-96B9-7D7D295623A8}" type="presParOf" srcId="{1487BCC2-82BD-4D82-832A-FC9532224D82}" destId="{95322A12-EF14-4C5F-B5D7-1020AD3434E4}" srcOrd="0" destOrd="0" presId="urn:microsoft.com/office/officeart/2005/8/layout/orgChart1"/>
    <dgm:cxn modelId="{8B55099D-A9C4-4045-9834-D8CA69EAAB46}" type="presParOf" srcId="{95322A12-EF14-4C5F-B5D7-1020AD3434E4}" destId="{04CCF73A-031C-4D2D-982D-1391CF7CEE0C}" srcOrd="0" destOrd="0" presId="urn:microsoft.com/office/officeart/2005/8/layout/orgChart1"/>
    <dgm:cxn modelId="{BCB327E4-C9C5-425B-8615-B6AAE3604F26}" type="presParOf" srcId="{95322A12-EF14-4C5F-B5D7-1020AD3434E4}" destId="{C48026DC-0BFB-4D8D-9F50-0F2C074D675C}" srcOrd="1" destOrd="0" presId="urn:microsoft.com/office/officeart/2005/8/layout/orgChart1"/>
    <dgm:cxn modelId="{A92429A8-75BC-4374-AE63-4C70AFEEA369}" type="presParOf" srcId="{1487BCC2-82BD-4D82-832A-FC9532224D82}" destId="{BC62BA28-ADEB-418C-9C38-FE3C6A4E76BE}" srcOrd="1" destOrd="0" presId="urn:microsoft.com/office/officeart/2005/8/layout/orgChart1"/>
    <dgm:cxn modelId="{38A82CE4-B2A5-4E54-9195-B9F707BE98B6}" type="presParOf" srcId="{1487BCC2-82BD-4D82-832A-FC9532224D82}" destId="{9FB17B68-728F-4B86-82B8-85ABBFBD1BA7}" srcOrd="2" destOrd="0" presId="urn:microsoft.com/office/officeart/2005/8/layout/orgChart1"/>
    <dgm:cxn modelId="{C3AFF19F-6D3E-4828-B83D-0DD578FBA7C7}" type="presParOf" srcId="{0793A2F7-0367-4F2E-ACA8-B5ECDC025492}" destId="{6D839123-E833-413F-AB9B-57B72EFC705B}" srcOrd="4" destOrd="0" presId="urn:microsoft.com/office/officeart/2005/8/layout/orgChart1"/>
    <dgm:cxn modelId="{15337117-BD41-42BC-87C4-1EEC02E0BA79}" type="presParOf" srcId="{0793A2F7-0367-4F2E-ACA8-B5ECDC025492}" destId="{BF669AC3-7B91-4BF8-AA8B-5CBF74C7CCC6}" srcOrd="5" destOrd="0" presId="urn:microsoft.com/office/officeart/2005/8/layout/orgChart1"/>
    <dgm:cxn modelId="{C00EC6F4-B078-4CC9-8E8C-5BE1FC728187}" type="presParOf" srcId="{BF669AC3-7B91-4BF8-AA8B-5CBF74C7CCC6}" destId="{838DE599-AF18-4393-88DB-FB0964324EC0}" srcOrd="0" destOrd="0" presId="urn:microsoft.com/office/officeart/2005/8/layout/orgChart1"/>
    <dgm:cxn modelId="{49220912-7033-4A5A-97AE-95FE258B1B01}" type="presParOf" srcId="{838DE599-AF18-4393-88DB-FB0964324EC0}" destId="{D3A987A9-E0F6-4921-BCCB-50254498493D}" srcOrd="0" destOrd="0" presId="urn:microsoft.com/office/officeart/2005/8/layout/orgChart1"/>
    <dgm:cxn modelId="{E68555A1-5261-4CCB-9064-55A9585F80F3}" type="presParOf" srcId="{838DE599-AF18-4393-88DB-FB0964324EC0}" destId="{E1B352DA-333C-4273-B430-9D4258F6DF4A}" srcOrd="1" destOrd="0" presId="urn:microsoft.com/office/officeart/2005/8/layout/orgChart1"/>
    <dgm:cxn modelId="{A9B9F7AD-C7DF-4A3B-AF3C-CA783BAF89D0}" type="presParOf" srcId="{BF669AC3-7B91-4BF8-AA8B-5CBF74C7CCC6}" destId="{88265A05-229C-4E76-AAA5-0DDD39E7F6E0}" srcOrd="1" destOrd="0" presId="urn:microsoft.com/office/officeart/2005/8/layout/orgChart1"/>
    <dgm:cxn modelId="{5670DBEB-0097-4815-A255-E176D03CAE9B}" type="presParOf" srcId="{BF669AC3-7B91-4BF8-AA8B-5CBF74C7CCC6}" destId="{B4435082-70D3-4967-BF83-11498C4CE6FD}" srcOrd="2" destOrd="0" presId="urn:microsoft.com/office/officeart/2005/8/layout/orgChart1"/>
    <dgm:cxn modelId="{83C575D6-09B5-4D10-BE6E-944384E66DCF}" type="presParOf" srcId="{F61D7DFC-70D2-4D92-B297-2BDA3F923D6C}" destId="{901CCF5C-DE05-4020-917E-C43309407597}" srcOrd="2" destOrd="0" presId="urn:microsoft.com/office/officeart/2005/8/layout/orgChart1"/>
    <dgm:cxn modelId="{E17A1E00-28F1-40C0-90C1-DAE2CA7345E0}" type="presParOf" srcId="{40C1253F-DBB7-434F-A73B-CEEC416B14AE}" destId="{3E08AFD2-9320-4D7E-87D1-D2E74C53BDD4}" srcOrd="2" destOrd="0" presId="urn:microsoft.com/office/officeart/2005/8/layout/orgChart1"/>
    <dgm:cxn modelId="{AF184B58-4D46-43BE-8481-D87C9B587549}" type="presParOf" srcId="{40C1253F-DBB7-434F-A73B-CEEC416B14AE}" destId="{35360921-D811-4034-8019-5B5DFAE6FA8E}" srcOrd="3" destOrd="0" presId="urn:microsoft.com/office/officeart/2005/8/layout/orgChart1"/>
    <dgm:cxn modelId="{D2C1E244-7FDB-4A89-93D5-5E1EF06A708E}" type="presParOf" srcId="{35360921-D811-4034-8019-5B5DFAE6FA8E}" destId="{4D3834EF-4A89-418C-B5CB-4D1A51EBFE71}" srcOrd="0" destOrd="0" presId="urn:microsoft.com/office/officeart/2005/8/layout/orgChart1"/>
    <dgm:cxn modelId="{04D71E9F-23A8-4DF4-B76F-87AA8C2FE4AE}" type="presParOf" srcId="{4D3834EF-4A89-418C-B5CB-4D1A51EBFE71}" destId="{9CFBE578-DD8E-48E7-B675-62C492642645}" srcOrd="0" destOrd="0" presId="urn:microsoft.com/office/officeart/2005/8/layout/orgChart1"/>
    <dgm:cxn modelId="{F7AD8FE6-8D98-4651-ABEE-0E55906C95ED}" type="presParOf" srcId="{4D3834EF-4A89-418C-B5CB-4D1A51EBFE71}" destId="{A97C0BF0-75ED-40D2-A100-5B9A250C6E36}" srcOrd="1" destOrd="0" presId="urn:microsoft.com/office/officeart/2005/8/layout/orgChart1"/>
    <dgm:cxn modelId="{2F30E850-EA3B-499C-9889-423D2D0AD778}" type="presParOf" srcId="{35360921-D811-4034-8019-5B5DFAE6FA8E}" destId="{EA15BE2C-B0C2-42D0-8059-714E29BD3021}" srcOrd="1" destOrd="0" presId="urn:microsoft.com/office/officeart/2005/8/layout/orgChart1"/>
    <dgm:cxn modelId="{5104F839-21DF-42E1-B4F3-36DF3C2954A9}" type="presParOf" srcId="{EA15BE2C-B0C2-42D0-8059-714E29BD3021}" destId="{17CF1133-999E-4922-BE56-2B264ED90B4B}" srcOrd="0" destOrd="0" presId="urn:microsoft.com/office/officeart/2005/8/layout/orgChart1"/>
    <dgm:cxn modelId="{1AFCB7CA-2948-40F9-982E-0541F79CC6EF}" type="presParOf" srcId="{EA15BE2C-B0C2-42D0-8059-714E29BD3021}" destId="{C095B5DB-E6AA-4B4B-A383-0EC711EBF361}" srcOrd="1" destOrd="0" presId="urn:microsoft.com/office/officeart/2005/8/layout/orgChart1"/>
    <dgm:cxn modelId="{14F1EBA5-58F6-48C9-B40A-7DA0A05D1F84}" type="presParOf" srcId="{C095B5DB-E6AA-4B4B-A383-0EC711EBF361}" destId="{E6E44946-D4BD-4C0B-9809-E3AD98FA742E}" srcOrd="0" destOrd="0" presId="urn:microsoft.com/office/officeart/2005/8/layout/orgChart1"/>
    <dgm:cxn modelId="{49308D86-4D46-4436-AF3E-FEF6A88A7FB8}" type="presParOf" srcId="{E6E44946-D4BD-4C0B-9809-E3AD98FA742E}" destId="{91C118F0-6C0B-405E-8D95-97A60B059A0D}" srcOrd="0" destOrd="0" presId="urn:microsoft.com/office/officeart/2005/8/layout/orgChart1"/>
    <dgm:cxn modelId="{F63F9508-383D-4DAD-A9EF-56BC8EE0298D}" type="presParOf" srcId="{E6E44946-D4BD-4C0B-9809-E3AD98FA742E}" destId="{EE027175-D976-4786-B24B-934127890EEA}" srcOrd="1" destOrd="0" presId="urn:microsoft.com/office/officeart/2005/8/layout/orgChart1"/>
    <dgm:cxn modelId="{0E047589-CE3B-477A-AFDC-26CD5FF2BA1E}" type="presParOf" srcId="{C095B5DB-E6AA-4B4B-A383-0EC711EBF361}" destId="{DA53273F-8551-42AD-A2EF-BB5A42390EDA}" srcOrd="1" destOrd="0" presId="urn:microsoft.com/office/officeart/2005/8/layout/orgChart1"/>
    <dgm:cxn modelId="{92FE0B84-028A-4343-BC56-EAAFE359DECB}" type="presParOf" srcId="{C095B5DB-E6AA-4B4B-A383-0EC711EBF361}" destId="{2F70EF87-2B86-4040-AAF8-28058959B889}" srcOrd="2" destOrd="0" presId="urn:microsoft.com/office/officeart/2005/8/layout/orgChart1"/>
    <dgm:cxn modelId="{8D001BA0-76F0-438D-8F08-6F575B70FCD9}" type="presParOf" srcId="{EA15BE2C-B0C2-42D0-8059-714E29BD3021}" destId="{7F52E462-8BCD-4091-A080-F6637996740C}" srcOrd="2" destOrd="0" presId="urn:microsoft.com/office/officeart/2005/8/layout/orgChart1"/>
    <dgm:cxn modelId="{029E7239-3651-446C-8ACB-3F72072E8874}" type="presParOf" srcId="{EA15BE2C-B0C2-42D0-8059-714E29BD3021}" destId="{6128F0AE-EF17-4CE6-B726-50B930AF0453}" srcOrd="3" destOrd="0" presId="urn:microsoft.com/office/officeart/2005/8/layout/orgChart1"/>
    <dgm:cxn modelId="{DE42F260-96A6-42F9-914E-1CFD611B0801}" type="presParOf" srcId="{6128F0AE-EF17-4CE6-B726-50B930AF0453}" destId="{F96BF0D3-E36A-47EE-823E-68838491392F}" srcOrd="0" destOrd="0" presId="urn:microsoft.com/office/officeart/2005/8/layout/orgChart1"/>
    <dgm:cxn modelId="{C59134D7-8610-4CBB-88E0-BF934DAA977D}" type="presParOf" srcId="{F96BF0D3-E36A-47EE-823E-68838491392F}" destId="{28D718B2-85FE-4339-9B8D-72B5BA1C9DFE}" srcOrd="0" destOrd="0" presId="urn:microsoft.com/office/officeart/2005/8/layout/orgChart1"/>
    <dgm:cxn modelId="{15F9E538-7B40-4407-A455-13F66CA54E89}" type="presParOf" srcId="{F96BF0D3-E36A-47EE-823E-68838491392F}" destId="{2401D07C-D738-49DD-A8F8-FA3958E242B7}" srcOrd="1" destOrd="0" presId="urn:microsoft.com/office/officeart/2005/8/layout/orgChart1"/>
    <dgm:cxn modelId="{35AE4E72-BEAB-4092-95C8-0EFAB273DEF1}" type="presParOf" srcId="{6128F0AE-EF17-4CE6-B726-50B930AF0453}" destId="{FD2F54C7-B119-469C-9CB2-26DB5F51ACD4}" srcOrd="1" destOrd="0" presId="urn:microsoft.com/office/officeart/2005/8/layout/orgChart1"/>
    <dgm:cxn modelId="{D0E21B9A-C355-4D5A-9776-E3BD18406D77}" type="presParOf" srcId="{6128F0AE-EF17-4CE6-B726-50B930AF0453}" destId="{C6B99DF8-B624-488A-867F-DB646BBC1855}" srcOrd="2" destOrd="0" presId="urn:microsoft.com/office/officeart/2005/8/layout/orgChart1"/>
    <dgm:cxn modelId="{FC57392C-279A-47B9-8098-52169E702CE5}" type="presParOf" srcId="{35360921-D811-4034-8019-5B5DFAE6FA8E}" destId="{5A9587E2-4654-49BE-935B-0B098A6ABB7B}" srcOrd="2" destOrd="0" presId="urn:microsoft.com/office/officeart/2005/8/layout/orgChart1"/>
    <dgm:cxn modelId="{935F9420-45CC-4E79-A075-B1CD62852235}" type="presParOf" srcId="{40C1253F-DBB7-434F-A73B-CEEC416B14AE}" destId="{BBE8854B-ABD9-4C6B-8738-43D6394181DA}" srcOrd="4" destOrd="0" presId="urn:microsoft.com/office/officeart/2005/8/layout/orgChart1"/>
    <dgm:cxn modelId="{598F6C02-0C09-4FD9-834A-E00B66EE9A28}" type="presParOf" srcId="{40C1253F-DBB7-434F-A73B-CEEC416B14AE}" destId="{8582E00B-2951-4F8A-8A9D-81B93A5101FD}" srcOrd="5" destOrd="0" presId="urn:microsoft.com/office/officeart/2005/8/layout/orgChart1"/>
    <dgm:cxn modelId="{B0BC08AE-2ABB-4D46-A0DD-F1CF69EEA1B1}" type="presParOf" srcId="{8582E00B-2951-4F8A-8A9D-81B93A5101FD}" destId="{7C16C115-7B0E-48CD-8093-F7E22C125C1D}" srcOrd="0" destOrd="0" presId="urn:microsoft.com/office/officeart/2005/8/layout/orgChart1"/>
    <dgm:cxn modelId="{9F8B0E01-CB99-4E86-BBCF-A935FAA7F683}" type="presParOf" srcId="{7C16C115-7B0E-48CD-8093-F7E22C125C1D}" destId="{3D2B17E5-5D59-4AC8-9E0E-1102E4D1E9FD}" srcOrd="0" destOrd="0" presId="urn:microsoft.com/office/officeart/2005/8/layout/orgChart1"/>
    <dgm:cxn modelId="{45B85291-63A3-458F-9393-5E95BFE3F1AA}" type="presParOf" srcId="{7C16C115-7B0E-48CD-8093-F7E22C125C1D}" destId="{F22C998C-45AC-44A7-AED7-9C940EDED092}" srcOrd="1" destOrd="0" presId="urn:microsoft.com/office/officeart/2005/8/layout/orgChart1"/>
    <dgm:cxn modelId="{B83AD128-C17A-4B04-BD05-15F7F2B47282}" type="presParOf" srcId="{8582E00B-2951-4F8A-8A9D-81B93A5101FD}" destId="{0983F49B-AB7B-4C74-9450-7FDCF7CEE2DC}" srcOrd="1" destOrd="0" presId="urn:microsoft.com/office/officeart/2005/8/layout/orgChart1"/>
    <dgm:cxn modelId="{116C1610-6042-4B2A-AD4B-F944AD3FEAB0}" type="presParOf" srcId="{8582E00B-2951-4F8A-8A9D-81B93A5101FD}" destId="{7E087C39-12B6-4B15-AB60-150872D5636E}" srcOrd="2" destOrd="0" presId="urn:microsoft.com/office/officeart/2005/8/layout/orgChart1"/>
    <dgm:cxn modelId="{C30EC994-3333-4D39-93C8-D63F3275C37E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 custT="1"/>
      <dgm:spPr/>
      <dgm:t>
        <a:bodyPr/>
        <a:lstStyle/>
        <a:p>
          <a:r>
            <a:rPr lang="ru-RU" sz="2800" b="1" dirty="0" smtClean="0"/>
            <a:t>Несовершенства («слабости» / провалы) ….</a:t>
          </a:r>
          <a:endParaRPr lang="ru-RU" sz="2800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/>
      <dgm:t>
        <a:bodyPr/>
        <a:lstStyle/>
        <a:p>
          <a:r>
            <a:rPr lang="ru-RU" sz="2400" b="1" dirty="0" smtClean="0"/>
            <a:t>Цикличность развития …</a:t>
          </a:r>
          <a:endParaRPr lang="ru-RU" sz="24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CC3B0E5D-815C-4BBF-AD0F-16FE3D3B851A}">
      <dgm:prSet custT="1"/>
      <dgm:spPr/>
      <dgm:t>
        <a:bodyPr/>
        <a:lstStyle/>
        <a:p>
          <a:r>
            <a:rPr lang="ru-RU" sz="2400" b="1" dirty="0" smtClean="0"/>
            <a:t>Неравенство …</a:t>
          </a:r>
          <a:endParaRPr lang="ru-RU" sz="2400" b="1" dirty="0"/>
        </a:p>
      </dgm:t>
    </dgm:pt>
    <dgm:pt modelId="{AF9DCF03-4D56-4E7B-8CB5-8B78D1A13339}" type="parTrans" cxnId="{65C518E5-3CF1-4A1E-9715-C6FE3566A6C4}">
      <dgm:prSet/>
      <dgm:spPr/>
      <dgm:t>
        <a:bodyPr/>
        <a:lstStyle/>
        <a:p>
          <a:endParaRPr lang="ru-RU"/>
        </a:p>
      </dgm:t>
    </dgm:pt>
    <dgm:pt modelId="{A087BEA6-5184-403E-9876-7D5FEE1FC641}" type="sibTrans" cxnId="{65C518E5-3CF1-4A1E-9715-C6FE3566A6C4}">
      <dgm:prSet/>
      <dgm:spPr/>
      <dgm:t>
        <a:bodyPr/>
        <a:lstStyle/>
        <a:p>
          <a:endParaRPr lang="ru-RU"/>
        </a:p>
      </dgm:t>
    </dgm:pt>
    <dgm:pt modelId="{0B467CC6-2AD8-4843-8F56-4F3DA2511D6C}">
      <dgm:prSet custT="1"/>
      <dgm:spPr/>
      <dgm:t>
        <a:bodyPr/>
        <a:lstStyle/>
        <a:p>
          <a:r>
            <a:rPr lang="ru-RU" sz="2400" dirty="0" smtClean="0"/>
            <a:t>Отрицательные внешние …</a:t>
          </a:r>
          <a:endParaRPr lang="ru-RU" sz="2400" dirty="0"/>
        </a:p>
      </dgm:t>
    </dgm:pt>
    <dgm:pt modelId="{99332621-92C5-440F-B5A5-ABBDA78FA399}" type="parTrans" cxnId="{BC713F6C-D198-4FEE-834C-A71F8CB2003B}">
      <dgm:prSet/>
      <dgm:spPr/>
      <dgm:t>
        <a:bodyPr/>
        <a:lstStyle/>
        <a:p>
          <a:endParaRPr lang="ru-RU"/>
        </a:p>
      </dgm:t>
    </dgm:pt>
    <dgm:pt modelId="{9AEBB37C-C578-406A-B583-4B8663BFCF8E}" type="sibTrans" cxnId="{BC713F6C-D198-4FEE-834C-A71F8CB2003B}">
      <dgm:prSet/>
      <dgm:spPr/>
      <dgm:t>
        <a:bodyPr/>
        <a:lstStyle/>
        <a:p>
          <a:endParaRPr lang="ru-RU"/>
        </a:p>
      </dgm:t>
    </dgm:pt>
    <dgm:pt modelId="{1BFF5229-EE0D-4E66-B6BB-F8CA51651D36}">
      <dgm:prSet custT="1"/>
      <dgm:spPr/>
      <dgm:t>
        <a:bodyPr/>
        <a:lstStyle/>
        <a:p>
          <a:r>
            <a:rPr lang="ru-RU" sz="2400" dirty="0" smtClean="0"/>
            <a:t>Финансирование … науки</a:t>
          </a:r>
          <a:endParaRPr lang="ru-RU" sz="2400" dirty="0"/>
        </a:p>
      </dgm:t>
    </dgm:pt>
    <dgm:pt modelId="{F810B45C-06D8-417A-BF44-61640A898EF7}" type="parTrans" cxnId="{14A38F33-3374-4DCA-98A6-CDE33D86E0B9}">
      <dgm:prSet/>
      <dgm:spPr/>
      <dgm:t>
        <a:bodyPr/>
        <a:lstStyle/>
        <a:p>
          <a:endParaRPr lang="ru-RU"/>
        </a:p>
      </dgm:t>
    </dgm:pt>
    <dgm:pt modelId="{1D5F4DE0-862F-44D8-B07D-15DD932311B5}" type="sibTrans" cxnId="{14A38F33-3374-4DCA-98A6-CDE33D86E0B9}">
      <dgm:prSet/>
      <dgm:spPr/>
      <dgm:t>
        <a:bodyPr/>
        <a:lstStyle/>
        <a:p>
          <a:endParaRPr lang="ru-RU"/>
        </a:p>
      </dgm:t>
    </dgm:pt>
    <dgm:pt modelId="{7A9C127E-6781-4B85-BD99-49DAE41BF7BD}">
      <dgm:prSet custT="1"/>
      <dgm:spPr/>
      <dgm:t>
        <a:bodyPr/>
        <a:lstStyle/>
        <a:p>
          <a:r>
            <a:rPr lang="ru-RU" sz="2400" dirty="0" smtClean="0"/>
            <a:t>Невозможность создания общественных …</a:t>
          </a:r>
          <a:endParaRPr lang="ru-RU" sz="2400" dirty="0"/>
        </a:p>
      </dgm:t>
    </dgm:pt>
    <dgm:pt modelId="{D84DDD1C-3A00-49F1-90C4-4B90987D420A}" type="parTrans" cxnId="{A12EA1EF-69D3-4EAD-93DC-4D00645D1CA7}">
      <dgm:prSet/>
      <dgm:spPr/>
      <dgm:t>
        <a:bodyPr/>
        <a:lstStyle/>
        <a:p>
          <a:endParaRPr lang="ru-RU"/>
        </a:p>
      </dgm:t>
    </dgm:pt>
    <dgm:pt modelId="{02BCE004-BB54-424F-8CF4-673953BC4400}" type="sibTrans" cxnId="{A12EA1EF-69D3-4EAD-93DC-4D00645D1CA7}">
      <dgm:prSet/>
      <dgm:spPr/>
      <dgm:t>
        <a:bodyPr/>
        <a:lstStyle/>
        <a:p>
          <a:endParaRPr lang="ru-RU"/>
        </a:p>
      </dgm:t>
    </dgm:pt>
    <dgm:pt modelId="{B51CB1A4-C4A4-4888-915E-6526EB73009A}">
      <dgm:prSet custT="1"/>
      <dgm:spPr/>
      <dgm:t>
        <a:bodyPr/>
        <a:lstStyle/>
        <a:p>
          <a:r>
            <a:rPr lang="ru-RU" sz="2400" dirty="0" smtClean="0"/>
            <a:t>Монополизация экономики</a:t>
          </a:r>
          <a:endParaRPr lang="ru-RU" sz="2400" dirty="0"/>
        </a:p>
      </dgm:t>
    </dgm:pt>
    <dgm:pt modelId="{6DF3327D-39A3-4AAA-B2D6-970461088CE3}" type="parTrans" cxnId="{39972102-BEB9-40A3-B89B-467DCAF8CE4B}">
      <dgm:prSet/>
      <dgm:spPr/>
      <dgm:t>
        <a:bodyPr/>
        <a:lstStyle/>
        <a:p>
          <a:endParaRPr lang="ru-RU"/>
        </a:p>
      </dgm:t>
    </dgm:pt>
    <dgm:pt modelId="{6656F594-0C81-4353-8503-109EAD8F3C34}" type="sibTrans" cxnId="{39972102-BEB9-40A3-B89B-467DCAF8CE4B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429622" custScaleY="73063" custLinFactNeighborX="-3770" custLinFactNeighborY="-249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60532D88-F695-48B1-93F8-DAACBB8622FD}" type="pres">
      <dgm:prSet presAssocID="{AF9DCF03-4D56-4E7B-8CB5-8B78D1A13339}" presName="Name37" presStyleLbl="parChTrans1D2" presStyleIdx="0" presStyleCnt="3"/>
      <dgm:spPr/>
      <dgm:t>
        <a:bodyPr/>
        <a:lstStyle/>
        <a:p>
          <a:endParaRPr lang="ru-RU"/>
        </a:p>
      </dgm:t>
    </dgm:pt>
    <dgm:pt modelId="{843040BE-B4A0-4BD5-AAEB-F27F23BE11EE}" type="pres">
      <dgm:prSet presAssocID="{CC3B0E5D-815C-4BBF-AD0F-16FE3D3B851A}" presName="hierRoot2" presStyleCnt="0">
        <dgm:presLayoutVars>
          <dgm:hierBranch val="init"/>
        </dgm:presLayoutVars>
      </dgm:prSet>
      <dgm:spPr/>
    </dgm:pt>
    <dgm:pt modelId="{6A7991DF-2CD5-4B0B-BADB-4BC1E36778F2}" type="pres">
      <dgm:prSet presAssocID="{CC3B0E5D-815C-4BBF-AD0F-16FE3D3B851A}" presName="rootComposite" presStyleCnt="0"/>
      <dgm:spPr/>
    </dgm:pt>
    <dgm:pt modelId="{2892E2C9-0B59-44B5-8595-C69C1E9EBBA6}" type="pres">
      <dgm:prSet presAssocID="{CC3B0E5D-815C-4BBF-AD0F-16FE3D3B851A}" presName="rootText" presStyleLbl="node2" presStyleIdx="0" presStyleCnt="3" custScaleY="87613" custLinFactNeighborX="15752" custLinFactNeighborY="94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A2F735-7C6C-472F-A77C-E9BA1670BA16}" type="pres">
      <dgm:prSet presAssocID="{CC3B0E5D-815C-4BBF-AD0F-16FE3D3B851A}" presName="rootConnector" presStyleLbl="node2" presStyleIdx="0" presStyleCnt="3"/>
      <dgm:spPr/>
      <dgm:t>
        <a:bodyPr/>
        <a:lstStyle/>
        <a:p>
          <a:endParaRPr lang="ru-RU"/>
        </a:p>
      </dgm:t>
    </dgm:pt>
    <dgm:pt modelId="{5F3BD82A-BC3E-4C56-AFB0-E6A658189BCF}" type="pres">
      <dgm:prSet presAssocID="{CC3B0E5D-815C-4BBF-AD0F-16FE3D3B851A}" presName="hierChild4" presStyleCnt="0"/>
      <dgm:spPr/>
    </dgm:pt>
    <dgm:pt modelId="{C70B2F54-2643-440E-B819-45D9F4F1288F}" type="pres">
      <dgm:prSet presAssocID="{F810B45C-06D8-417A-BF44-61640A898EF7}" presName="Name37" presStyleLbl="parChTrans1D3" presStyleIdx="0" presStyleCnt="3"/>
      <dgm:spPr/>
      <dgm:t>
        <a:bodyPr/>
        <a:lstStyle/>
        <a:p>
          <a:endParaRPr lang="ru-RU"/>
        </a:p>
      </dgm:t>
    </dgm:pt>
    <dgm:pt modelId="{3684F7C0-8AA2-4824-A667-DD2166F422BD}" type="pres">
      <dgm:prSet presAssocID="{1BFF5229-EE0D-4E66-B6BB-F8CA51651D36}" presName="hierRoot2" presStyleCnt="0">
        <dgm:presLayoutVars>
          <dgm:hierBranch val="init"/>
        </dgm:presLayoutVars>
      </dgm:prSet>
      <dgm:spPr/>
    </dgm:pt>
    <dgm:pt modelId="{8E04E94E-52B9-4377-9617-FF3E80ED3F7C}" type="pres">
      <dgm:prSet presAssocID="{1BFF5229-EE0D-4E66-B6BB-F8CA51651D36}" presName="rootComposite" presStyleCnt="0"/>
      <dgm:spPr/>
    </dgm:pt>
    <dgm:pt modelId="{C33AAF17-D449-46BC-8A5C-E41730287A71}" type="pres">
      <dgm:prSet presAssocID="{1BFF5229-EE0D-4E66-B6BB-F8CA51651D36}" presName="rootText" presStyleLbl="node3" presStyleIdx="0" presStyleCnt="3" custScaleX="116694" custLinFactNeighborX="-13680" custLinFactNeighborY="-124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046843-7AC2-4A97-8E61-5BD1171DBB4D}" type="pres">
      <dgm:prSet presAssocID="{1BFF5229-EE0D-4E66-B6BB-F8CA51651D36}" presName="rootConnector" presStyleLbl="node3" presStyleIdx="0" presStyleCnt="3"/>
      <dgm:spPr/>
      <dgm:t>
        <a:bodyPr/>
        <a:lstStyle/>
        <a:p>
          <a:endParaRPr lang="ru-RU"/>
        </a:p>
      </dgm:t>
    </dgm:pt>
    <dgm:pt modelId="{67961207-4030-4378-B6DE-CB42A2805027}" type="pres">
      <dgm:prSet presAssocID="{1BFF5229-EE0D-4E66-B6BB-F8CA51651D36}" presName="hierChild4" presStyleCnt="0"/>
      <dgm:spPr/>
    </dgm:pt>
    <dgm:pt modelId="{65F936D2-94F0-4DAD-AEF7-4BC2CE45ACE8}" type="pres">
      <dgm:prSet presAssocID="{1BFF5229-EE0D-4E66-B6BB-F8CA51651D36}" presName="hierChild5" presStyleCnt="0"/>
      <dgm:spPr/>
    </dgm:pt>
    <dgm:pt modelId="{5A9E15B7-413C-4470-9D23-9C361EB0EC4E}" type="pres">
      <dgm:prSet presAssocID="{CC3B0E5D-815C-4BBF-AD0F-16FE3D3B851A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3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3" custScaleX="107488" custScaleY="87329" custLinFactY="42440" custLinFactNeighborX="16674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3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597F035C-A3B2-40C4-9F10-D12028042FF5}" type="pres">
      <dgm:prSet presAssocID="{D84DDD1C-3A00-49F1-90C4-4B90987D420A}" presName="Name37" presStyleLbl="parChTrans1D3" presStyleIdx="1" presStyleCnt="3"/>
      <dgm:spPr/>
      <dgm:t>
        <a:bodyPr/>
        <a:lstStyle/>
        <a:p>
          <a:endParaRPr lang="ru-RU"/>
        </a:p>
      </dgm:t>
    </dgm:pt>
    <dgm:pt modelId="{08D8E91B-5EC5-40E7-AE37-684ABB9E4343}" type="pres">
      <dgm:prSet presAssocID="{7A9C127E-6781-4B85-BD99-49DAE41BF7BD}" presName="hierRoot2" presStyleCnt="0">
        <dgm:presLayoutVars>
          <dgm:hierBranch val="init"/>
        </dgm:presLayoutVars>
      </dgm:prSet>
      <dgm:spPr/>
    </dgm:pt>
    <dgm:pt modelId="{6CE03616-A252-44C2-B9E7-8413838C23B7}" type="pres">
      <dgm:prSet presAssocID="{7A9C127E-6781-4B85-BD99-49DAE41BF7BD}" presName="rootComposite" presStyleCnt="0"/>
      <dgm:spPr/>
    </dgm:pt>
    <dgm:pt modelId="{F57BF245-D64A-47CB-BEF8-01A35F453D83}" type="pres">
      <dgm:prSet presAssocID="{7A9C127E-6781-4B85-BD99-49DAE41BF7BD}" presName="rootText" presStyleLbl="node3" presStyleIdx="1" presStyleCnt="3" custScaleX="136119" custScaleY="139438" custLinFactY="-37913" custLinFactNeighborX="-3343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92C5D8-4F86-448B-BC33-EEDAB66D8B2D}" type="pres">
      <dgm:prSet presAssocID="{7A9C127E-6781-4B85-BD99-49DAE41BF7BD}" presName="rootConnector" presStyleLbl="node3" presStyleIdx="1" presStyleCnt="3"/>
      <dgm:spPr/>
      <dgm:t>
        <a:bodyPr/>
        <a:lstStyle/>
        <a:p>
          <a:endParaRPr lang="ru-RU"/>
        </a:p>
      </dgm:t>
    </dgm:pt>
    <dgm:pt modelId="{A18DAE11-1B12-4426-B91F-E69828B05D26}" type="pres">
      <dgm:prSet presAssocID="{7A9C127E-6781-4B85-BD99-49DAE41BF7BD}" presName="hierChild4" presStyleCnt="0"/>
      <dgm:spPr/>
    </dgm:pt>
    <dgm:pt modelId="{36DA9F95-F9E2-43F5-87AC-AB9AA85055AE}" type="pres">
      <dgm:prSet presAssocID="{7A9C127E-6781-4B85-BD99-49DAE41BF7BD}" presName="hierChild5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C69B5B25-561B-4446-BA4E-189CBBEFDE0A}" type="pres">
      <dgm:prSet presAssocID="{99332621-92C5-440F-B5A5-ABBDA78FA399}" presName="Name37" presStyleLbl="parChTrans1D2" presStyleIdx="2" presStyleCnt="3"/>
      <dgm:spPr/>
      <dgm:t>
        <a:bodyPr/>
        <a:lstStyle/>
        <a:p>
          <a:endParaRPr lang="ru-RU"/>
        </a:p>
      </dgm:t>
    </dgm:pt>
    <dgm:pt modelId="{770374D8-2244-4D40-8A28-EF85DFB7DC60}" type="pres">
      <dgm:prSet presAssocID="{0B467CC6-2AD8-4843-8F56-4F3DA2511D6C}" presName="hierRoot2" presStyleCnt="0">
        <dgm:presLayoutVars>
          <dgm:hierBranch val="init"/>
        </dgm:presLayoutVars>
      </dgm:prSet>
      <dgm:spPr/>
    </dgm:pt>
    <dgm:pt modelId="{07633859-D70E-4D19-A6BA-AC300ABAD4B7}" type="pres">
      <dgm:prSet presAssocID="{0B467CC6-2AD8-4843-8F56-4F3DA2511D6C}" presName="rootComposite" presStyleCnt="0"/>
      <dgm:spPr/>
    </dgm:pt>
    <dgm:pt modelId="{B83165F0-DDF4-4280-B812-C02BEC62E8E4}" type="pres">
      <dgm:prSet presAssocID="{0B467CC6-2AD8-4843-8F56-4F3DA2511D6C}" presName="rootText" presStyleLbl="node2" presStyleIdx="2" presStyleCnt="3" custScaleX="1122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0F1520-6022-4A0F-A53F-67B5AD8ED03E}" type="pres">
      <dgm:prSet presAssocID="{0B467CC6-2AD8-4843-8F56-4F3DA2511D6C}" presName="rootConnector" presStyleLbl="node2" presStyleIdx="2" presStyleCnt="3"/>
      <dgm:spPr/>
      <dgm:t>
        <a:bodyPr/>
        <a:lstStyle/>
        <a:p>
          <a:endParaRPr lang="ru-RU"/>
        </a:p>
      </dgm:t>
    </dgm:pt>
    <dgm:pt modelId="{CE7FD858-3BC1-4500-B12E-500CE07B1C62}" type="pres">
      <dgm:prSet presAssocID="{0B467CC6-2AD8-4843-8F56-4F3DA2511D6C}" presName="hierChild4" presStyleCnt="0"/>
      <dgm:spPr/>
    </dgm:pt>
    <dgm:pt modelId="{CCF5DBE8-192C-4E85-AA33-A2FE29CE6E24}" type="pres">
      <dgm:prSet presAssocID="{6DF3327D-39A3-4AAA-B2D6-970461088CE3}" presName="Name37" presStyleLbl="parChTrans1D3" presStyleIdx="2" presStyleCnt="3"/>
      <dgm:spPr/>
      <dgm:t>
        <a:bodyPr/>
        <a:lstStyle/>
        <a:p>
          <a:endParaRPr lang="ru-RU"/>
        </a:p>
      </dgm:t>
    </dgm:pt>
    <dgm:pt modelId="{5128A4CE-E36A-4BA8-9B4D-260ADFEEC02B}" type="pres">
      <dgm:prSet presAssocID="{B51CB1A4-C4A4-4888-915E-6526EB73009A}" presName="hierRoot2" presStyleCnt="0">
        <dgm:presLayoutVars>
          <dgm:hierBranch val="init"/>
        </dgm:presLayoutVars>
      </dgm:prSet>
      <dgm:spPr/>
    </dgm:pt>
    <dgm:pt modelId="{55B0F410-C06F-4D2C-9C9F-5C1094444601}" type="pres">
      <dgm:prSet presAssocID="{B51CB1A4-C4A4-4888-915E-6526EB73009A}" presName="rootComposite" presStyleCnt="0"/>
      <dgm:spPr/>
    </dgm:pt>
    <dgm:pt modelId="{C1A4380A-908C-4B93-AF8F-4A9FE82A7CAC}" type="pres">
      <dgm:prSet presAssocID="{B51CB1A4-C4A4-4888-915E-6526EB73009A}" presName="rootText" presStyleLbl="node3" presStyleIdx="2" presStyleCnt="3" custScaleX="117890" custLinFactNeighborX="-16778" custLinFactNeighborY="-121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CBCDF3-2647-4DA2-9E62-19B60C2DF13F}" type="pres">
      <dgm:prSet presAssocID="{B51CB1A4-C4A4-4888-915E-6526EB73009A}" presName="rootConnector" presStyleLbl="node3" presStyleIdx="2" presStyleCnt="3"/>
      <dgm:spPr/>
      <dgm:t>
        <a:bodyPr/>
        <a:lstStyle/>
        <a:p>
          <a:endParaRPr lang="ru-RU"/>
        </a:p>
      </dgm:t>
    </dgm:pt>
    <dgm:pt modelId="{9E7AE4C4-1DD7-416D-B688-C43BB03732D5}" type="pres">
      <dgm:prSet presAssocID="{B51CB1A4-C4A4-4888-915E-6526EB73009A}" presName="hierChild4" presStyleCnt="0"/>
      <dgm:spPr/>
    </dgm:pt>
    <dgm:pt modelId="{46A5D601-1A64-4D76-9488-200E5C287B9E}" type="pres">
      <dgm:prSet presAssocID="{B51CB1A4-C4A4-4888-915E-6526EB73009A}" presName="hierChild5" presStyleCnt="0"/>
      <dgm:spPr/>
    </dgm:pt>
    <dgm:pt modelId="{94286702-0B2F-4C97-92AF-718C8D7F82EF}" type="pres">
      <dgm:prSet presAssocID="{0B467CC6-2AD8-4843-8F56-4F3DA2511D6C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4170328F-0A04-4B18-87ED-FF7DB059A547}" type="presOf" srcId="{1BFF5229-EE0D-4E66-B6BB-F8CA51651D36}" destId="{9E046843-7AC2-4A97-8E61-5BD1171DBB4D}" srcOrd="1" destOrd="0" presId="urn:microsoft.com/office/officeart/2005/8/layout/orgChart1"/>
    <dgm:cxn modelId="{8F8A9F34-170D-44DA-880A-85777626E02B}" type="presOf" srcId="{CC3B0E5D-815C-4BBF-AD0F-16FE3D3B851A}" destId="{2892E2C9-0B59-44B5-8595-C69C1E9EBBA6}" srcOrd="0" destOrd="0" presId="urn:microsoft.com/office/officeart/2005/8/layout/orgChart1"/>
    <dgm:cxn modelId="{2683D908-59A2-44E5-9647-B486135A39A0}" type="presOf" srcId="{B51CB1A4-C4A4-4888-915E-6526EB73009A}" destId="{C1A4380A-908C-4B93-AF8F-4A9FE82A7CAC}" srcOrd="0" destOrd="0" presId="urn:microsoft.com/office/officeart/2005/8/layout/orgChart1"/>
    <dgm:cxn modelId="{FD3F8C73-9648-4890-89A0-D49FC598695E}" type="presOf" srcId="{AA404E0A-A352-40C9-A30E-F5C57393417A}" destId="{3E08AFD2-9320-4D7E-87D1-D2E74C53BDD4}" srcOrd="0" destOrd="0" presId="urn:microsoft.com/office/officeart/2005/8/layout/orgChart1"/>
    <dgm:cxn modelId="{58BD77C6-05EE-4B11-8118-EBEEA16DF9CA}" type="presOf" srcId="{6F6B10C9-65CA-4828-90A1-37F57DB61D59}" destId="{9CFBE578-DD8E-48E7-B675-62C492642645}" srcOrd="0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14A38F33-3374-4DCA-98A6-CDE33D86E0B9}" srcId="{CC3B0E5D-815C-4BBF-AD0F-16FE3D3B851A}" destId="{1BFF5229-EE0D-4E66-B6BB-F8CA51651D36}" srcOrd="0" destOrd="0" parTransId="{F810B45C-06D8-417A-BF44-61640A898EF7}" sibTransId="{1D5F4DE0-862F-44D8-B07D-15DD932311B5}"/>
    <dgm:cxn modelId="{A12EA1EF-69D3-4EAD-93DC-4D00645D1CA7}" srcId="{6F6B10C9-65CA-4828-90A1-37F57DB61D59}" destId="{7A9C127E-6781-4B85-BD99-49DAE41BF7BD}" srcOrd="0" destOrd="0" parTransId="{D84DDD1C-3A00-49F1-90C4-4B90987D420A}" sibTransId="{02BCE004-BB54-424F-8CF4-673953BC4400}"/>
    <dgm:cxn modelId="{9C0A46C9-4435-46DC-AB02-44180325A1CD}" type="presOf" srcId="{7A9C127E-6781-4B85-BD99-49DAE41BF7BD}" destId="{F57BF245-D64A-47CB-BEF8-01A35F453D83}" srcOrd="0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D961A285-1CBB-4D74-94AD-D79B0456D8FD}" type="presOf" srcId="{F810B45C-06D8-417A-BF44-61640A898EF7}" destId="{C70B2F54-2643-440E-B819-45D9F4F1288F}" srcOrd="0" destOrd="0" presId="urn:microsoft.com/office/officeart/2005/8/layout/orgChart1"/>
    <dgm:cxn modelId="{361B0A15-E2FD-4C76-B05D-90F59E813F2F}" type="presOf" srcId="{7A9C127E-6781-4B85-BD99-49DAE41BF7BD}" destId="{2F92C5D8-4F86-448B-BC33-EEDAB66D8B2D}" srcOrd="1" destOrd="0" presId="urn:microsoft.com/office/officeart/2005/8/layout/orgChart1"/>
    <dgm:cxn modelId="{5444E03E-D04C-48C6-AD3F-4B14BA62885A}" type="presOf" srcId="{1BFF5229-EE0D-4E66-B6BB-F8CA51651D36}" destId="{C33AAF17-D449-46BC-8A5C-E41730287A71}" srcOrd="0" destOrd="0" presId="urn:microsoft.com/office/officeart/2005/8/layout/orgChart1"/>
    <dgm:cxn modelId="{BC713F6C-D198-4FEE-834C-A71F8CB2003B}" srcId="{B3435A5C-0B79-4E9F-8180-DBCC7E6B64DC}" destId="{0B467CC6-2AD8-4843-8F56-4F3DA2511D6C}" srcOrd="2" destOrd="0" parTransId="{99332621-92C5-440F-B5A5-ABBDA78FA399}" sibTransId="{9AEBB37C-C578-406A-B583-4B8663BFCF8E}"/>
    <dgm:cxn modelId="{D7686CC4-D18A-41D2-8E8A-B200B3FB5DEE}" type="presOf" srcId="{B3435A5C-0B79-4E9F-8180-DBCC7E6B64DC}" destId="{D1EE8BB8-9B49-430E-BCA3-482F425A11E6}" srcOrd="0" destOrd="0" presId="urn:microsoft.com/office/officeart/2005/8/layout/orgChart1"/>
    <dgm:cxn modelId="{40122CF7-3940-4259-9B45-5F17823EAE66}" type="presOf" srcId="{0B467CC6-2AD8-4843-8F56-4F3DA2511D6C}" destId="{760F1520-6022-4A0F-A53F-67B5AD8ED03E}" srcOrd="1" destOrd="0" presId="urn:microsoft.com/office/officeart/2005/8/layout/orgChart1"/>
    <dgm:cxn modelId="{1B824F1E-3DE9-4C59-8939-7547E5326A53}" type="presOf" srcId="{6F6B10C9-65CA-4828-90A1-37F57DB61D59}" destId="{A97C0BF0-75ED-40D2-A100-5B9A250C6E36}" srcOrd="1" destOrd="0" presId="urn:microsoft.com/office/officeart/2005/8/layout/orgChart1"/>
    <dgm:cxn modelId="{B2FDF385-572A-4BE5-9140-9A8D0CD8746B}" type="presOf" srcId="{B3435A5C-0B79-4E9F-8180-DBCC7E6B64DC}" destId="{9C814680-121F-4176-B5E6-4A8B1AA1E8E2}" srcOrd="1" destOrd="0" presId="urn:microsoft.com/office/officeart/2005/8/layout/orgChart1"/>
    <dgm:cxn modelId="{F0116A04-AC65-4975-9D8E-1A3948FB6562}" type="presOf" srcId="{CBA94E83-80AC-46D3-85B4-BF5B19AE9720}" destId="{579C7182-0B1D-4900-BEF2-8D12FC8D4D12}" srcOrd="0" destOrd="0" presId="urn:microsoft.com/office/officeart/2005/8/layout/orgChart1"/>
    <dgm:cxn modelId="{125FBC7B-A196-476E-AF51-1A4955C944CF}" type="presOf" srcId="{D84DDD1C-3A00-49F1-90C4-4B90987D420A}" destId="{597F035C-A3B2-40C4-9F10-D12028042FF5}" srcOrd="0" destOrd="0" presId="urn:microsoft.com/office/officeart/2005/8/layout/orgChart1"/>
    <dgm:cxn modelId="{F596D526-3CF5-4A92-BBF7-D6722012092B}" type="presOf" srcId="{AF9DCF03-4D56-4E7B-8CB5-8B78D1A13339}" destId="{60532D88-F695-48B1-93F8-DAACBB8622FD}" srcOrd="0" destOrd="0" presId="urn:microsoft.com/office/officeart/2005/8/layout/orgChart1"/>
    <dgm:cxn modelId="{FB7C44B4-5050-45D9-B1D2-E723314A581D}" type="presOf" srcId="{0B467CC6-2AD8-4843-8F56-4F3DA2511D6C}" destId="{B83165F0-DDF4-4280-B812-C02BEC62E8E4}" srcOrd="0" destOrd="0" presId="urn:microsoft.com/office/officeart/2005/8/layout/orgChart1"/>
    <dgm:cxn modelId="{39972102-BEB9-40A3-B89B-467DCAF8CE4B}" srcId="{0B467CC6-2AD8-4843-8F56-4F3DA2511D6C}" destId="{B51CB1A4-C4A4-4888-915E-6526EB73009A}" srcOrd="0" destOrd="0" parTransId="{6DF3327D-39A3-4AAA-B2D6-970461088CE3}" sibTransId="{6656F594-0C81-4353-8503-109EAD8F3C34}"/>
    <dgm:cxn modelId="{5EC648C1-7E6C-442A-BE2B-4853F719E775}" type="presOf" srcId="{99332621-92C5-440F-B5A5-ABBDA78FA399}" destId="{C69B5B25-561B-4446-BA4E-189CBBEFDE0A}" srcOrd="0" destOrd="0" presId="urn:microsoft.com/office/officeart/2005/8/layout/orgChart1"/>
    <dgm:cxn modelId="{3E8408DD-841C-44D7-96E4-1953365F6648}" type="presOf" srcId="{6DF3327D-39A3-4AAA-B2D6-970461088CE3}" destId="{CCF5DBE8-192C-4E85-AA33-A2FE29CE6E24}" srcOrd="0" destOrd="0" presId="urn:microsoft.com/office/officeart/2005/8/layout/orgChart1"/>
    <dgm:cxn modelId="{BB1E6DDD-E6F8-43CE-A781-3F1982B99BA2}" type="presOf" srcId="{B51CB1A4-C4A4-4888-915E-6526EB73009A}" destId="{FBCBCDF3-2647-4DA2-9E62-19B60C2DF13F}" srcOrd="1" destOrd="0" presId="urn:microsoft.com/office/officeart/2005/8/layout/orgChart1"/>
    <dgm:cxn modelId="{65C518E5-3CF1-4A1E-9715-C6FE3566A6C4}" srcId="{B3435A5C-0B79-4E9F-8180-DBCC7E6B64DC}" destId="{CC3B0E5D-815C-4BBF-AD0F-16FE3D3B851A}" srcOrd="0" destOrd="0" parTransId="{AF9DCF03-4D56-4E7B-8CB5-8B78D1A13339}" sibTransId="{A087BEA6-5184-403E-9876-7D5FEE1FC641}"/>
    <dgm:cxn modelId="{D1FA6F49-1423-4010-85B8-BEDD96337851}" type="presOf" srcId="{CC3B0E5D-815C-4BBF-AD0F-16FE3D3B851A}" destId="{7AA2F735-7C6C-472F-A77C-E9BA1670BA16}" srcOrd="1" destOrd="0" presId="urn:microsoft.com/office/officeart/2005/8/layout/orgChart1"/>
    <dgm:cxn modelId="{ED1F39AD-DB12-4BD3-8B7B-28FBF6055F3B}" type="presParOf" srcId="{579C7182-0B1D-4900-BEF2-8D12FC8D4D12}" destId="{73BD3551-9573-4A51-B18A-A13C226A0299}" srcOrd="0" destOrd="0" presId="urn:microsoft.com/office/officeart/2005/8/layout/orgChart1"/>
    <dgm:cxn modelId="{FEBE740C-A50A-4558-8264-B1391C48C14B}" type="presParOf" srcId="{73BD3551-9573-4A51-B18A-A13C226A0299}" destId="{01909518-E704-471F-9BB6-4802CE1D325F}" srcOrd="0" destOrd="0" presId="urn:microsoft.com/office/officeart/2005/8/layout/orgChart1"/>
    <dgm:cxn modelId="{94BBCA64-42D9-4D9C-B45B-3D365384ADC4}" type="presParOf" srcId="{01909518-E704-471F-9BB6-4802CE1D325F}" destId="{D1EE8BB8-9B49-430E-BCA3-482F425A11E6}" srcOrd="0" destOrd="0" presId="urn:microsoft.com/office/officeart/2005/8/layout/orgChart1"/>
    <dgm:cxn modelId="{70029592-4CF9-4FB5-88E0-F32DE0ABCAE0}" type="presParOf" srcId="{01909518-E704-471F-9BB6-4802CE1D325F}" destId="{9C814680-121F-4176-B5E6-4A8B1AA1E8E2}" srcOrd="1" destOrd="0" presId="urn:microsoft.com/office/officeart/2005/8/layout/orgChart1"/>
    <dgm:cxn modelId="{84F2A8BC-4607-48B2-90F3-5A68521CF727}" type="presParOf" srcId="{73BD3551-9573-4A51-B18A-A13C226A0299}" destId="{40C1253F-DBB7-434F-A73B-CEEC416B14AE}" srcOrd="1" destOrd="0" presId="urn:microsoft.com/office/officeart/2005/8/layout/orgChart1"/>
    <dgm:cxn modelId="{8C8FC2E9-C8A8-44FA-8267-836F6BB82A94}" type="presParOf" srcId="{40C1253F-DBB7-434F-A73B-CEEC416B14AE}" destId="{60532D88-F695-48B1-93F8-DAACBB8622FD}" srcOrd="0" destOrd="0" presId="urn:microsoft.com/office/officeart/2005/8/layout/orgChart1"/>
    <dgm:cxn modelId="{2362076D-1972-4CF9-A62C-EFEF62BBC0CC}" type="presParOf" srcId="{40C1253F-DBB7-434F-A73B-CEEC416B14AE}" destId="{843040BE-B4A0-4BD5-AAEB-F27F23BE11EE}" srcOrd="1" destOrd="0" presId="urn:microsoft.com/office/officeart/2005/8/layout/orgChart1"/>
    <dgm:cxn modelId="{94E50C69-9401-4317-97D7-021109C8554A}" type="presParOf" srcId="{843040BE-B4A0-4BD5-AAEB-F27F23BE11EE}" destId="{6A7991DF-2CD5-4B0B-BADB-4BC1E36778F2}" srcOrd="0" destOrd="0" presId="urn:microsoft.com/office/officeart/2005/8/layout/orgChart1"/>
    <dgm:cxn modelId="{7AC13227-406D-4195-9542-DEB941A53CA3}" type="presParOf" srcId="{6A7991DF-2CD5-4B0B-BADB-4BC1E36778F2}" destId="{2892E2C9-0B59-44B5-8595-C69C1E9EBBA6}" srcOrd="0" destOrd="0" presId="urn:microsoft.com/office/officeart/2005/8/layout/orgChart1"/>
    <dgm:cxn modelId="{A18D5940-AF1C-4DC6-85A4-2F5AD704B91A}" type="presParOf" srcId="{6A7991DF-2CD5-4B0B-BADB-4BC1E36778F2}" destId="{7AA2F735-7C6C-472F-A77C-E9BA1670BA16}" srcOrd="1" destOrd="0" presId="urn:microsoft.com/office/officeart/2005/8/layout/orgChart1"/>
    <dgm:cxn modelId="{94118759-3627-432C-B079-FA3B1E765A80}" type="presParOf" srcId="{843040BE-B4A0-4BD5-AAEB-F27F23BE11EE}" destId="{5F3BD82A-BC3E-4C56-AFB0-E6A658189BCF}" srcOrd="1" destOrd="0" presId="urn:microsoft.com/office/officeart/2005/8/layout/orgChart1"/>
    <dgm:cxn modelId="{57DA3D7E-89F4-4CCB-A5C3-BCB8B81AA3CC}" type="presParOf" srcId="{5F3BD82A-BC3E-4C56-AFB0-E6A658189BCF}" destId="{C70B2F54-2643-440E-B819-45D9F4F1288F}" srcOrd="0" destOrd="0" presId="urn:microsoft.com/office/officeart/2005/8/layout/orgChart1"/>
    <dgm:cxn modelId="{934DDAAE-87A2-45C5-B466-45529C1A9986}" type="presParOf" srcId="{5F3BD82A-BC3E-4C56-AFB0-E6A658189BCF}" destId="{3684F7C0-8AA2-4824-A667-DD2166F422BD}" srcOrd="1" destOrd="0" presId="urn:microsoft.com/office/officeart/2005/8/layout/orgChart1"/>
    <dgm:cxn modelId="{68DD3D5B-48D8-45AE-97E7-9767A1766483}" type="presParOf" srcId="{3684F7C0-8AA2-4824-A667-DD2166F422BD}" destId="{8E04E94E-52B9-4377-9617-FF3E80ED3F7C}" srcOrd="0" destOrd="0" presId="urn:microsoft.com/office/officeart/2005/8/layout/orgChart1"/>
    <dgm:cxn modelId="{E01BE123-4E8C-4FE4-AB6F-295D0917003B}" type="presParOf" srcId="{8E04E94E-52B9-4377-9617-FF3E80ED3F7C}" destId="{C33AAF17-D449-46BC-8A5C-E41730287A71}" srcOrd="0" destOrd="0" presId="urn:microsoft.com/office/officeart/2005/8/layout/orgChart1"/>
    <dgm:cxn modelId="{7380BF20-F551-4068-A800-162CB2C12C07}" type="presParOf" srcId="{8E04E94E-52B9-4377-9617-FF3E80ED3F7C}" destId="{9E046843-7AC2-4A97-8E61-5BD1171DBB4D}" srcOrd="1" destOrd="0" presId="urn:microsoft.com/office/officeart/2005/8/layout/orgChart1"/>
    <dgm:cxn modelId="{94FC8374-FBE3-47DC-AE36-21918A952772}" type="presParOf" srcId="{3684F7C0-8AA2-4824-A667-DD2166F422BD}" destId="{67961207-4030-4378-B6DE-CB42A2805027}" srcOrd="1" destOrd="0" presId="urn:microsoft.com/office/officeart/2005/8/layout/orgChart1"/>
    <dgm:cxn modelId="{70F9672C-0E57-4117-8EE9-22BE3265EF4A}" type="presParOf" srcId="{3684F7C0-8AA2-4824-A667-DD2166F422BD}" destId="{65F936D2-94F0-4DAD-AEF7-4BC2CE45ACE8}" srcOrd="2" destOrd="0" presId="urn:microsoft.com/office/officeart/2005/8/layout/orgChart1"/>
    <dgm:cxn modelId="{647C3047-7370-4EAC-8F6E-47D99F72A9B7}" type="presParOf" srcId="{843040BE-B4A0-4BD5-AAEB-F27F23BE11EE}" destId="{5A9E15B7-413C-4470-9D23-9C361EB0EC4E}" srcOrd="2" destOrd="0" presId="urn:microsoft.com/office/officeart/2005/8/layout/orgChart1"/>
    <dgm:cxn modelId="{7B6E28A4-B4C1-48EC-B398-F82BE64A3799}" type="presParOf" srcId="{40C1253F-DBB7-434F-A73B-CEEC416B14AE}" destId="{3E08AFD2-9320-4D7E-87D1-D2E74C53BDD4}" srcOrd="2" destOrd="0" presId="urn:microsoft.com/office/officeart/2005/8/layout/orgChart1"/>
    <dgm:cxn modelId="{BCBF183B-7624-4808-A191-9CC45B8B25D6}" type="presParOf" srcId="{40C1253F-DBB7-434F-A73B-CEEC416B14AE}" destId="{35360921-D811-4034-8019-5B5DFAE6FA8E}" srcOrd="3" destOrd="0" presId="urn:microsoft.com/office/officeart/2005/8/layout/orgChart1"/>
    <dgm:cxn modelId="{401D008E-0AF4-463E-BAEE-61F688061F95}" type="presParOf" srcId="{35360921-D811-4034-8019-5B5DFAE6FA8E}" destId="{4D3834EF-4A89-418C-B5CB-4D1A51EBFE71}" srcOrd="0" destOrd="0" presId="urn:microsoft.com/office/officeart/2005/8/layout/orgChart1"/>
    <dgm:cxn modelId="{421E7040-9EB1-45FB-B0B1-7A50432E6865}" type="presParOf" srcId="{4D3834EF-4A89-418C-B5CB-4D1A51EBFE71}" destId="{9CFBE578-DD8E-48E7-B675-62C492642645}" srcOrd="0" destOrd="0" presId="urn:microsoft.com/office/officeart/2005/8/layout/orgChart1"/>
    <dgm:cxn modelId="{778802F9-4D4E-47C0-B981-6AD7B4933D91}" type="presParOf" srcId="{4D3834EF-4A89-418C-B5CB-4D1A51EBFE71}" destId="{A97C0BF0-75ED-40D2-A100-5B9A250C6E36}" srcOrd="1" destOrd="0" presId="urn:microsoft.com/office/officeart/2005/8/layout/orgChart1"/>
    <dgm:cxn modelId="{3A1BCA60-2DEE-447B-957A-8E6454ABB5FC}" type="presParOf" srcId="{35360921-D811-4034-8019-5B5DFAE6FA8E}" destId="{EA15BE2C-B0C2-42D0-8059-714E29BD3021}" srcOrd="1" destOrd="0" presId="urn:microsoft.com/office/officeart/2005/8/layout/orgChart1"/>
    <dgm:cxn modelId="{860377CF-D6FF-4B98-A12C-CF3F12B5A294}" type="presParOf" srcId="{EA15BE2C-B0C2-42D0-8059-714E29BD3021}" destId="{597F035C-A3B2-40C4-9F10-D12028042FF5}" srcOrd="0" destOrd="0" presId="urn:microsoft.com/office/officeart/2005/8/layout/orgChart1"/>
    <dgm:cxn modelId="{7D352A3C-3115-4DFE-ADB9-1593DAF80957}" type="presParOf" srcId="{EA15BE2C-B0C2-42D0-8059-714E29BD3021}" destId="{08D8E91B-5EC5-40E7-AE37-684ABB9E4343}" srcOrd="1" destOrd="0" presId="urn:microsoft.com/office/officeart/2005/8/layout/orgChart1"/>
    <dgm:cxn modelId="{45B49DC6-8F07-4A27-B610-2217F4EBB8D9}" type="presParOf" srcId="{08D8E91B-5EC5-40E7-AE37-684ABB9E4343}" destId="{6CE03616-A252-44C2-B9E7-8413838C23B7}" srcOrd="0" destOrd="0" presId="urn:microsoft.com/office/officeart/2005/8/layout/orgChart1"/>
    <dgm:cxn modelId="{DF324E79-E38C-4F59-8079-D771C27414F0}" type="presParOf" srcId="{6CE03616-A252-44C2-B9E7-8413838C23B7}" destId="{F57BF245-D64A-47CB-BEF8-01A35F453D83}" srcOrd="0" destOrd="0" presId="urn:microsoft.com/office/officeart/2005/8/layout/orgChart1"/>
    <dgm:cxn modelId="{72BE83EE-F319-4EF7-A198-000420C51C0D}" type="presParOf" srcId="{6CE03616-A252-44C2-B9E7-8413838C23B7}" destId="{2F92C5D8-4F86-448B-BC33-EEDAB66D8B2D}" srcOrd="1" destOrd="0" presId="urn:microsoft.com/office/officeart/2005/8/layout/orgChart1"/>
    <dgm:cxn modelId="{B4914BBE-0024-456B-A214-82A9DC782E54}" type="presParOf" srcId="{08D8E91B-5EC5-40E7-AE37-684ABB9E4343}" destId="{A18DAE11-1B12-4426-B91F-E69828B05D26}" srcOrd="1" destOrd="0" presId="urn:microsoft.com/office/officeart/2005/8/layout/orgChart1"/>
    <dgm:cxn modelId="{ED5A6014-C3A0-49FE-9860-430DC325E1FA}" type="presParOf" srcId="{08D8E91B-5EC5-40E7-AE37-684ABB9E4343}" destId="{36DA9F95-F9E2-43F5-87AC-AB9AA85055AE}" srcOrd="2" destOrd="0" presId="urn:microsoft.com/office/officeart/2005/8/layout/orgChart1"/>
    <dgm:cxn modelId="{5B34B488-B240-4DDE-AD68-A130585CB1DA}" type="presParOf" srcId="{35360921-D811-4034-8019-5B5DFAE6FA8E}" destId="{5A9587E2-4654-49BE-935B-0B098A6ABB7B}" srcOrd="2" destOrd="0" presId="urn:microsoft.com/office/officeart/2005/8/layout/orgChart1"/>
    <dgm:cxn modelId="{718E7348-D113-411D-BE1C-84BA21CF005B}" type="presParOf" srcId="{40C1253F-DBB7-434F-A73B-CEEC416B14AE}" destId="{C69B5B25-561B-4446-BA4E-189CBBEFDE0A}" srcOrd="4" destOrd="0" presId="urn:microsoft.com/office/officeart/2005/8/layout/orgChart1"/>
    <dgm:cxn modelId="{C52C1F71-6FE1-42F2-8603-ECFF2EBF7ABB}" type="presParOf" srcId="{40C1253F-DBB7-434F-A73B-CEEC416B14AE}" destId="{770374D8-2244-4D40-8A28-EF85DFB7DC60}" srcOrd="5" destOrd="0" presId="urn:microsoft.com/office/officeart/2005/8/layout/orgChart1"/>
    <dgm:cxn modelId="{7BB3410E-21F8-44DC-8E03-92367BB425FB}" type="presParOf" srcId="{770374D8-2244-4D40-8A28-EF85DFB7DC60}" destId="{07633859-D70E-4D19-A6BA-AC300ABAD4B7}" srcOrd="0" destOrd="0" presId="urn:microsoft.com/office/officeart/2005/8/layout/orgChart1"/>
    <dgm:cxn modelId="{2A80D8B5-39C4-4AD4-9796-584E6E489A0F}" type="presParOf" srcId="{07633859-D70E-4D19-A6BA-AC300ABAD4B7}" destId="{B83165F0-DDF4-4280-B812-C02BEC62E8E4}" srcOrd="0" destOrd="0" presId="urn:microsoft.com/office/officeart/2005/8/layout/orgChart1"/>
    <dgm:cxn modelId="{830EB932-9A80-4B78-BBDB-3408CA8BDF40}" type="presParOf" srcId="{07633859-D70E-4D19-A6BA-AC300ABAD4B7}" destId="{760F1520-6022-4A0F-A53F-67B5AD8ED03E}" srcOrd="1" destOrd="0" presId="urn:microsoft.com/office/officeart/2005/8/layout/orgChart1"/>
    <dgm:cxn modelId="{35EA45CA-132C-4CA7-B1B4-44553CD57B89}" type="presParOf" srcId="{770374D8-2244-4D40-8A28-EF85DFB7DC60}" destId="{CE7FD858-3BC1-4500-B12E-500CE07B1C62}" srcOrd="1" destOrd="0" presId="urn:microsoft.com/office/officeart/2005/8/layout/orgChart1"/>
    <dgm:cxn modelId="{B8A107B2-086B-4871-B3CC-79F965312B77}" type="presParOf" srcId="{CE7FD858-3BC1-4500-B12E-500CE07B1C62}" destId="{CCF5DBE8-192C-4E85-AA33-A2FE29CE6E24}" srcOrd="0" destOrd="0" presId="urn:microsoft.com/office/officeart/2005/8/layout/orgChart1"/>
    <dgm:cxn modelId="{5DF70CFF-C1E7-4F95-94ED-33BD1801ECFF}" type="presParOf" srcId="{CE7FD858-3BC1-4500-B12E-500CE07B1C62}" destId="{5128A4CE-E36A-4BA8-9B4D-260ADFEEC02B}" srcOrd="1" destOrd="0" presId="urn:microsoft.com/office/officeart/2005/8/layout/orgChart1"/>
    <dgm:cxn modelId="{232821F5-AB30-4080-9049-A236818C696A}" type="presParOf" srcId="{5128A4CE-E36A-4BA8-9B4D-260ADFEEC02B}" destId="{55B0F410-C06F-4D2C-9C9F-5C1094444601}" srcOrd="0" destOrd="0" presId="urn:microsoft.com/office/officeart/2005/8/layout/orgChart1"/>
    <dgm:cxn modelId="{43412FBF-01D0-412E-AF5E-34173E964F7B}" type="presParOf" srcId="{55B0F410-C06F-4D2C-9C9F-5C1094444601}" destId="{C1A4380A-908C-4B93-AF8F-4A9FE82A7CAC}" srcOrd="0" destOrd="0" presId="urn:microsoft.com/office/officeart/2005/8/layout/orgChart1"/>
    <dgm:cxn modelId="{0280F29A-1F81-43EB-8D1E-BB5A94B56C29}" type="presParOf" srcId="{55B0F410-C06F-4D2C-9C9F-5C1094444601}" destId="{FBCBCDF3-2647-4DA2-9E62-19B60C2DF13F}" srcOrd="1" destOrd="0" presId="urn:microsoft.com/office/officeart/2005/8/layout/orgChart1"/>
    <dgm:cxn modelId="{FB484BD8-4746-4822-AC67-7C9D7A911030}" type="presParOf" srcId="{5128A4CE-E36A-4BA8-9B4D-260ADFEEC02B}" destId="{9E7AE4C4-1DD7-416D-B688-C43BB03732D5}" srcOrd="1" destOrd="0" presId="urn:microsoft.com/office/officeart/2005/8/layout/orgChart1"/>
    <dgm:cxn modelId="{C2F77307-526B-4E65-9C0A-833BF9EB404B}" type="presParOf" srcId="{5128A4CE-E36A-4BA8-9B4D-260ADFEEC02B}" destId="{46A5D601-1A64-4D76-9488-200E5C287B9E}" srcOrd="2" destOrd="0" presId="urn:microsoft.com/office/officeart/2005/8/layout/orgChart1"/>
    <dgm:cxn modelId="{BDD122F2-71C3-4B4C-86AA-5AA2000D36F9}" type="presParOf" srcId="{770374D8-2244-4D40-8A28-EF85DFB7DC60}" destId="{94286702-0B2F-4C97-92AF-718C8D7F82EF}" srcOrd="2" destOrd="0" presId="urn:microsoft.com/office/officeart/2005/8/layout/orgChart1"/>
    <dgm:cxn modelId="{1A2CE67A-A228-43AC-85B8-2409A9292C4E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 custT="1"/>
      <dgm:spPr/>
      <dgm:t>
        <a:bodyPr/>
        <a:lstStyle/>
        <a:p>
          <a:r>
            <a:rPr lang="ru-RU" sz="2800" b="1" dirty="0" smtClean="0"/>
            <a:t>Несовершенства («слабости» / провалы) ….</a:t>
          </a:r>
          <a:endParaRPr lang="ru-RU" sz="2800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/>
      <dgm:t>
        <a:bodyPr/>
        <a:lstStyle/>
        <a:p>
          <a:r>
            <a:rPr lang="ru-RU" sz="2400" b="1" dirty="0" smtClean="0"/>
            <a:t>Цикличность развития РЭ</a:t>
          </a:r>
          <a:endParaRPr lang="ru-RU" sz="24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CC3B0E5D-815C-4BBF-AD0F-16FE3D3B851A}">
      <dgm:prSet custT="1"/>
      <dgm:spPr/>
      <dgm:t>
        <a:bodyPr/>
        <a:lstStyle/>
        <a:p>
          <a:r>
            <a:rPr lang="ru-RU" sz="2400" b="1" dirty="0" smtClean="0"/>
            <a:t>Неравенство доходов </a:t>
          </a:r>
          <a:endParaRPr lang="ru-RU" sz="2400" b="1" dirty="0"/>
        </a:p>
      </dgm:t>
    </dgm:pt>
    <dgm:pt modelId="{AF9DCF03-4D56-4E7B-8CB5-8B78D1A13339}" type="parTrans" cxnId="{65C518E5-3CF1-4A1E-9715-C6FE3566A6C4}">
      <dgm:prSet/>
      <dgm:spPr/>
      <dgm:t>
        <a:bodyPr/>
        <a:lstStyle/>
        <a:p>
          <a:endParaRPr lang="ru-RU"/>
        </a:p>
      </dgm:t>
    </dgm:pt>
    <dgm:pt modelId="{A087BEA6-5184-403E-9876-7D5FEE1FC641}" type="sibTrans" cxnId="{65C518E5-3CF1-4A1E-9715-C6FE3566A6C4}">
      <dgm:prSet/>
      <dgm:spPr/>
      <dgm:t>
        <a:bodyPr/>
        <a:lstStyle/>
        <a:p>
          <a:endParaRPr lang="ru-RU"/>
        </a:p>
      </dgm:t>
    </dgm:pt>
    <dgm:pt modelId="{0B467CC6-2AD8-4843-8F56-4F3DA2511D6C}">
      <dgm:prSet custT="1"/>
      <dgm:spPr/>
      <dgm:t>
        <a:bodyPr/>
        <a:lstStyle/>
        <a:p>
          <a:r>
            <a:rPr lang="ru-RU" sz="2400" b="1" dirty="0" smtClean="0"/>
            <a:t>Отрицательные внешние эффекты</a:t>
          </a:r>
          <a:endParaRPr lang="ru-RU" sz="2400" b="1" dirty="0"/>
        </a:p>
      </dgm:t>
    </dgm:pt>
    <dgm:pt modelId="{99332621-92C5-440F-B5A5-ABBDA78FA399}" type="parTrans" cxnId="{BC713F6C-D198-4FEE-834C-A71F8CB2003B}">
      <dgm:prSet/>
      <dgm:spPr/>
      <dgm:t>
        <a:bodyPr/>
        <a:lstStyle/>
        <a:p>
          <a:endParaRPr lang="ru-RU"/>
        </a:p>
      </dgm:t>
    </dgm:pt>
    <dgm:pt modelId="{9AEBB37C-C578-406A-B583-4B8663BFCF8E}" type="sibTrans" cxnId="{BC713F6C-D198-4FEE-834C-A71F8CB2003B}">
      <dgm:prSet/>
      <dgm:spPr/>
      <dgm:t>
        <a:bodyPr/>
        <a:lstStyle/>
        <a:p>
          <a:endParaRPr lang="ru-RU"/>
        </a:p>
      </dgm:t>
    </dgm:pt>
    <dgm:pt modelId="{1BFF5229-EE0D-4E66-B6BB-F8CA51651D36}">
      <dgm:prSet custT="1"/>
      <dgm:spPr/>
      <dgm:t>
        <a:bodyPr/>
        <a:lstStyle/>
        <a:p>
          <a:r>
            <a:rPr lang="ru-RU" sz="2400" b="1" dirty="0" smtClean="0"/>
            <a:t>Финансирование </a:t>
          </a:r>
          <a:r>
            <a:rPr lang="ru-RU" sz="2400" b="1" dirty="0" err="1" smtClean="0"/>
            <a:t>фундам-й</a:t>
          </a:r>
          <a:r>
            <a:rPr lang="ru-RU" sz="2400" b="1" dirty="0" smtClean="0"/>
            <a:t> науки</a:t>
          </a:r>
          <a:endParaRPr lang="ru-RU" sz="2400" b="1" dirty="0"/>
        </a:p>
      </dgm:t>
    </dgm:pt>
    <dgm:pt modelId="{F810B45C-06D8-417A-BF44-61640A898EF7}" type="parTrans" cxnId="{14A38F33-3374-4DCA-98A6-CDE33D86E0B9}">
      <dgm:prSet/>
      <dgm:spPr/>
      <dgm:t>
        <a:bodyPr/>
        <a:lstStyle/>
        <a:p>
          <a:endParaRPr lang="ru-RU"/>
        </a:p>
      </dgm:t>
    </dgm:pt>
    <dgm:pt modelId="{1D5F4DE0-862F-44D8-B07D-15DD932311B5}" type="sibTrans" cxnId="{14A38F33-3374-4DCA-98A6-CDE33D86E0B9}">
      <dgm:prSet/>
      <dgm:spPr/>
      <dgm:t>
        <a:bodyPr/>
        <a:lstStyle/>
        <a:p>
          <a:endParaRPr lang="ru-RU"/>
        </a:p>
      </dgm:t>
    </dgm:pt>
    <dgm:pt modelId="{7A9C127E-6781-4B85-BD99-49DAE41BF7BD}">
      <dgm:prSet custT="1"/>
      <dgm:spPr/>
      <dgm:t>
        <a:bodyPr/>
        <a:lstStyle/>
        <a:p>
          <a:r>
            <a:rPr lang="ru-RU" sz="2400" b="1" dirty="0" smtClean="0"/>
            <a:t>Невозможность создания общественных благ</a:t>
          </a:r>
          <a:endParaRPr lang="ru-RU" sz="2400" b="1" dirty="0"/>
        </a:p>
      </dgm:t>
    </dgm:pt>
    <dgm:pt modelId="{D84DDD1C-3A00-49F1-90C4-4B90987D420A}" type="parTrans" cxnId="{A12EA1EF-69D3-4EAD-93DC-4D00645D1CA7}">
      <dgm:prSet/>
      <dgm:spPr/>
      <dgm:t>
        <a:bodyPr/>
        <a:lstStyle/>
        <a:p>
          <a:endParaRPr lang="ru-RU"/>
        </a:p>
      </dgm:t>
    </dgm:pt>
    <dgm:pt modelId="{02BCE004-BB54-424F-8CF4-673953BC4400}" type="sibTrans" cxnId="{A12EA1EF-69D3-4EAD-93DC-4D00645D1CA7}">
      <dgm:prSet/>
      <dgm:spPr/>
      <dgm:t>
        <a:bodyPr/>
        <a:lstStyle/>
        <a:p>
          <a:endParaRPr lang="ru-RU"/>
        </a:p>
      </dgm:t>
    </dgm:pt>
    <dgm:pt modelId="{B51CB1A4-C4A4-4888-915E-6526EB73009A}">
      <dgm:prSet custT="1"/>
      <dgm:spPr/>
      <dgm:t>
        <a:bodyPr/>
        <a:lstStyle/>
        <a:p>
          <a:r>
            <a:rPr lang="ru-RU" sz="2400" b="1" dirty="0" smtClean="0"/>
            <a:t>Монополизация экономики</a:t>
          </a:r>
          <a:endParaRPr lang="ru-RU" sz="2400" b="1" dirty="0"/>
        </a:p>
      </dgm:t>
    </dgm:pt>
    <dgm:pt modelId="{6DF3327D-39A3-4AAA-B2D6-970461088CE3}" type="parTrans" cxnId="{39972102-BEB9-40A3-B89B-467DCAF8CE4B}">
      <dgm:prSet/>
      <dgm:spPr/>
      <dgm:t>
        <a:bodyPr/>
        <a:lstStyle/>
        <a:p>
          <a:endParaRPr lang="ru-RU"/>
        </a:p>
      </dgm:t>
    </dgm:pt>
    <dgm:pt modelId="{6656F594-0C81-4353-8503-109EAD8F3C34}" type="sibTrans" cxnId="{39972102-BEB9-40A3-B89B-467DCAF8CE4B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429622" custScaleY="73063" custLinFactNeighborX="-3770" custLinFactNeighborY="-249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60532D88-F695-48B1-93F8-DAACBB8622FD}" type="pres">
      <dgm:prSet presAssocID="{AF9DCF03-4D56-4E7B-8CB5-8B78D1A13339}" presName="Name37" presStyleLbl="parChTrans1D2" presStyleIdx="0" presStyleCnt="3"/>
      <dgm:spPr/>
      <dgm:t>
        <a:bodyPr/>
        <a:lstStyle/>
        <a:p>
          <a:endParaRPr lang="ru-RU"/>
        </a:p>
      </dgm:t>
    </dgm:pt>
    <dgm:pt modelId="{843040BE-B4A0-4BD5-AAEB-F27F23BE11EE}" type="pres">
      <dgm:prSet presAssocID="{CC3B0E5D-815C-4BBF-AD0F-16FE3D3B851A}" presName="hierRoot2" presStyleCnt="0">
        <dgm:presLayoutVars>
          <dgm:hierBranch val="init"/>
        </dgm:presLayoutVars>
      </dgm:prSet>
      <dgm:spPr/>
    </dgm:pt>
    <dgm:pt modelId="{6A7991DF-2CD5-4B0B-BADB-4BC1E36778F2}" type="pres">
      <dgm:prSet presAssocID="{CC3B0E5D-815C-4BBF-AD0F-16FE3D3B851A}" presName="rootComposite" presStyleCnt="0"/>
      <dgm:spPr/>
    </dgm:pt>
    <dgm:pt modelId="{2892E2C9-0B59-44B5-8595-C69C1E9EBBA6}" type="pres">
      <dgm:prSet presAssocID="{CC3B0E5D-815C-4BBF-AD0F-16FE3D3B851A}" presName="rootText" presStyleLbl="node2" presStyleIdx="0" presStyleCnt="3" custScaleY="87613" custLinFactNeighborX="15752" custLinFactNeighborY="94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A2F735-7C6C-472F-A77C-E9BA1670BA16}" type="pres">
      <dgm:prSet presAssocID="{CC3B0E5D-815C-4BBF-AD0F-16FE3D3B851A}" presName="rootConnector" presStyleLbl="node2" presStyleIdx="0" presStyleCnt="3"/>
      <dgm:spPr/>
      <dgm:t>
        <a:bodyPr/>
        <a:lstStyle/>
        <a:p>
          <a:endParaRPr lang="ru-RU"/>
        </a:p>
      </dgm:t>
    </dgm:pt>
    <dgm:pt modelId="{5F3BD82A-BC3E-4C56-AFB0-E6A658189BCF}" type="pres">
      <dgm:prSet presAssocID="{CC3B0E5D-815C-4BBF-AD0F-16FE3D3B851A}" presName="hierChild4" presStyleCnt="0"/>
      <dgm:spPr/>
    </dgm:pt>
    <dgm:pt modelId="{C70B2F54-2643-440E-B819-45D9F4F1288F}" type="pres">
      <dgm:prSet presAssocID="{F810B45C-06D8-417A-BF44-61640A898EF7}" presName="Name37" presStyleLbl="parChTrans1D3" presStyleIdx="0" presStyleCnt="3"/>
      <dgm:spPr/>
      <dgm:t>
        <a:bodyPr/>
        <a:lstStyle/>
        <a:p>
          <a:endParaRPr lang="ru-RU"/>
        </a:p>
      </dgm:t>
    </dgm:pt>
    <dgm:pt modelId="{3684F7C0-8AA2-4824-A667-DD2166F422BD}" type="pres">
      <dgm:prSet presAssocID="{1BFF5229-EE0D-4E66-B6BB-F8CA51651D36}" presName="hierRoot2" presStyleCnt="0">
        <dgm:presLayoutVars>
          <dgm:hierBranch val="init"/>
        </dgm:presLayoutVars>
      </dgm:prSet>
      <dgm:spPr/>
    </dgm:pt>
    <dgm:pt modelId="{8E04E94E-52B9-4377-9617-FF3E80ED3F7C}" type="pres">
      <dgm:prSet presAssocID="{1BFF5229-EE0D-4E66-B6BB-F8CA51651D36}" presName="rootComposite" presStyleCnt="0"/>
      <dgm:spPr/>
    </dgm:pt>
    <dgm:pt modelId="{C33AAF17-D449-46BC-8A5C-E41730287A71}" type="pres">
      <dgm:prSet presAssocID="{1BFF5229-EE0D-4E66-B6BB-F8CA51651D36}" presName="rootText" presStyleLbl="node3" presStyleIdx="0" presStyleCnt="3" custScaleX="116694" custLinFactNeighborX="-13680" custLinFactNeighborY="-124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046843-7AC2-4A97-8E61-5BD1171DBB4D}" type="pres">
      <dgm:prSet presAssocID="{1BFF5229-EE0D-4E66-B6BB-F8CA51651D36}" presName="rootConnector" presStyleLbl="node3" presStyleIdx="0" presStyleCnt="3"/>
      <dgm:spPr/>
      <dgm:t>
        <a:bodyPr/>
        <a:lstStyle/>
        <a:p>
          <a:endParaRPr lang="ru-RU"/>
        </a:p>
      </dgm:t>
    </dgm:pt>
    <dgm:pt modelId="{67961207-4030-4378-B6DE-CB42A2805027}" type="pres">
      <dgm:prSet presAssocID="{1BFF5229-EE0D-4E66-B6BB-F8CA51651D36}" presName="hierChild4" presStyleCnt="0"/>
      <dgm:spPr/>
    </dgm:pt>
    <dgm:pt modelId="{65F936D2-94F0-4DAD-AEF7-4BC2CE45ACE8}" type="pres">
      <dgm:prSet presAssocID="{1BFF5229-EE0D-4E66-B6BB-F8CA51651D36}" presName="hierChild5" presStyleCnt="0"/>
      <dgm:spPr/>
    </dgm:pt>
    <dgm:pt modelId="{5A9E15B7-413C-4470-9D23-9C361EB0EC4E}" type="pres">
      <dgm:prSet presAssocID="{CC3B0E5D-815C-4BBF-AD0F-16FE3D3B851A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3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3" custScaleX="107488" custScaleY="87329" custLinFactY="42440" custLinFactNeighborX="16674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3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597F035C-A3B2-40C4-9F10-D12028042FF5}" type="pres">
      <dgm:prSet presAssocID="{D84DDD1C-3A00-49F1-90C4-4B90987D420A}" presName="Name37" presStyleLbl="parChTrans1D3" presStyleIdx="1" presStyleCnt="3"/>
      <dgm:spPr/>
      <dgm:t>
        <a:bodyPr/>
        <a:lstStyle/>
        <a:p>
          <a:endParaRPr lang="ru-RU"/>
        </a:p>
      </dgm:t>
    </dgm:pt>
    <dgm:pt modelId="{08D8E91B-5EC5-40E7-AE37-684ABB9E4343}" type="pres">
      <dgm:prSet presAssocID="{7A9C127E-6781-4B85-BD99-49DAE41BF7BD}" presName="hierRoot2" presStyleCnt="0">
        <dgm:presLayoutVars>
          <dgm:hierBranch val="init"/>
        </dgm:presLayoutVars>
      </dgm:prSet>
      <dgm:spPr/>
    </dgm:pt>
    <dgm:pt modelId="{6CE03616-A252-44C2-B9E7-8413838C23B7}" type="pres">
      <dgm:prSet presAssocID="{7A9C127E-6781-4B85-BD99-49DAE41BF7BD}" presName="rootComposite" presStyleCnt="0"/>
      <dgm:spPr/>
    </dgm:pt>
    <dgm:pt modelId="{F57BF245-D64A-47CB-BEF8-01A35F453D83}" type="pres">
      <dgm:prSet presAssocID="{7A9C127E-6781-4B85-BD99-49DAE41BF7BD}" presName="rootText" presStyleLbl="node3" presStyleIdx="1" presStyleCnt="3" custScaleX="136119" custScaleY="139438" custLinFactY="-37913" custLinFactNeighborX="-3343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92C5D8-4F86-448B-BC33-EEDAB66D8B2D}" type="pres">
      <dgm:prSet presAssocID="{7A9C127E-6781-4B85-BD99-49DAE41BF7BD}" presName="rootConnector" presStyleLbl="node3" presStyleIdx="1" presStyleCnt="3"/>
      <dgm:spPr/>
      <dgm:t>
        <a:bodyPr/>
        <a:lstStyle/>
        <a:p>
          <a:endParaRPr lang="ru-RU"/>
        </a:p>
      </dgm:t>
    </dgm:pt>
    <dgm:pt modelId="{A18DAE11-1B12-4426-B91F-E69828B05D26}" type="pres">
      <dgm:prSet presAssocID="{7A9C127E-6781-4B85-BD99-49DAE41BF7BD}" presName="hierChild4" presStyleCnt="0"/>
      <dgm:spPr/>
    </dgm:pt>
    <dgm:pt modelId="{36DA9F95-F9E2-43F5-87AC-AB9AA85055AE}" type="pres">
      <dgm:prSet presAssocID="{7A9C127E-6781-4B85-BD99-49DAE41BF7BD}" presName="hierChild5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C69B5B25-561B-4446-BA4E-189CBBEFDE0A}" type="pres">
      <dgm:prSet presAssocID="{99332621-92C5-440F-B5A5-ABBDA78FA399}" presName="Name37" presStyleLbl="parChTrans1D2" presStyleIdx="2" presStyleCnt="3"/>
      <dgm:spPr/>
      <dgm:t>
        <a:bodyPr/>
        <a:lstStyle/>
        <a:p>
          <a:endParaRPr lang="ru-RU"/>
        </a:p>
      </dgm:t>
    </dgm:pt>
    <dgm:pt modelId="{770374D8-2244-4D40-8A28-EF85DFB7DC60}" type="pres">
      <dgm:prSet presAssocID="{0B467CC6-2AD8-4843-8F56-4F3DA2511D6C}" presName="hierRoot2" presStyleCnt="0">
        <dgm:presLayoutVars>
          <dgm:hierBranch val="init"/>
        </dgm:presLayoutVars>
      </dgm:prSet>
      <dgm:spPr/>
    </dgm:pt>
    <dgm:pt modelId="{07633859-D70E-4D19-A6BA-AC300ABAD4B7}" type="pres">
      <dgm:prSet presAssocID="{0B467CC6-2AD8-4843-8F56-4F3DA2511D6C}" presName="rootComposite" presStyleCnt="0"/>
      <dgm:spPr/>
    </dgm:pt>
    <dgm:pt modelId="{B83165F0-DDF4-4280-B812-C02BEC62E8E4}" type="pres">
      <dgm:prSet presAssocID="{0B467CC6-2AD8-4843-8F56-4F3DA2511D6C}" presName="rootText" presStyleLbl="node2" presStyleIdx="2" presStyleCnt="3" custScaleX="1122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0F1520-6022-4A0F-A53F-67B5AD8ED03E}" type="pres">
      <dgm:prSet presAssocID="{0B467CC6-2AD8-4843-8F56-4F3DA2511D6C}" presName="rootConnector" presStyleLbl="node2" presStyleIdx="2" presStyleCnt="3"/>
      <dgm:spPr/>
      <dgm:t>
        <a:bodyPr/>
        <a:lstStyle/>
        <a:p>
          <a:endParaRPr lang="ru-RU"/>
        </a:p>
      </dgm:t>
    </dgm:pt>
    <dgm:pt modelId="{CE7FD858-3BC1-4500-B12E-500CE07B1C62}" type="pres">
      <dgm:prSet presAssocID="{0B467CC6-2AD8-4843-8F56-4F3DA2511D6C}" presName="hierChild4" presStyleCnt="0"/>
      <dgm:spPr/>
    </dgm:pt>
    <dgm:pt modelId="{CCF5DBE8-192C-4E85-AA33-A2FE29CE6E24}" type="pres">
      <dgm:prSet presAssocID="{6DF3327D-39A3-4AAA-B2D6-970461088CE3}" presName="Name37" presStyleLbl="parChTrans1D3" presStyleIdx="2" presStyleCnt="3"/>
      <dgm:spPr/>
      <dgm:t>
        <a:bodyPr/>
        <a:lstStyle/>
        <a:p>
          <a:endParaRPr lang="ru-RU"/>
        </a:p>
      </dgm:t>
    </dgm:pt>
    <dgm:pt modelId="{5128A4CE-E36A-4BA8-9B4D-260ADFEEC02B}" type="pres">
      <dgm:prSet presAssocID="{B51CB1A4-C4A4-4888-915E-6526EB73009A}" presName="hierRoot2" presStyleCnt="0">
        <dgm:presLayoutVars>
          <dgm:hierBranch val="init"/>
        </dgm:presLayoutVars>
      </dgm:prSet>
      <dgm:spPr/>
    </dgm:pt>
    <dgm:pt modelId="{55B0F410-C06F-4D2C-9C9F-5C1094444601}" type="pres">
      <dgm:prSet presAssocID="{B51CB1A4-C4A4-4888-915E-6526EB73009A}" presName="rootComposite" presStyleCnt="0"/>
      <dgm:spPr/>
    </dgm:pt>
    <dgm:pt modelId="{C1A4380A-908C-4B93-AF8F-4A9FE82A7CAC}" type="pres">
      <dgm:prSet presAssocID="{B51CB1A4-C4A4-4888-915E-6526EB73009A}" presName="rootText" presStyleLbl="node3" presStyleIdx="2" presStyleCnt="3" custScaleX="117890" custLinFactNeighborX="-16778" custLinFactNeighborY="-121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CBCDF3-2647-4DA2-9E62-19B60C2DF13F}" type="pres">
      <dgm:prSet presAssocID="{B51CB1A4-C4A4-4888-915E-6526EB73009A}" presName="rootConnector" presStyleLbl="node3" presStyleIdx="2" presStyleCnt="3"/>
      <dgm:spPr/>
      <dgm:t>
        <a:bodyPr/>
        <a:lstStyle/>
        <a:p>
          <a:endParaRPr lang="ru-RU"/>
        </a:p>
      </dgm:t>
    </dgm:pt>
    <dgm:pt modelId="{9E7AE4C4-1DD7-416D-B688-C43BB03732D5}" type="pres">
      <dgm:prSet presAssocID="{B51CB1A4-C4A4-4888-915E-6526EB73009A}" presName="hierChild4" presStyleCnt="0"/>
      <dgm:spPr/>
    </dgm:pt>
    <dgm:pt modelId="{46A5D601-1A64-4D76-9488-200E5C287B9E}" type="pres">
      <dgm:prSet presAssocID="{B51CB1A4-C4A4-4888-915E-6526EB73009A}" presName="hierChild5" presStyleCnt="0"/>
      <dgm:spPr/>
    </dgm:pt>
    <dgm:pt modelId="{94286702-0B2F-4C97-92AF-718C8D7F82EF}" type="pres">
      <dgm:prSet presAssocID="{0B467CC6-2AD8-4843-8F56-4F3DA2511D6C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C42C4647-700B-4CAF-BCA2-4DF6F3A02F6A}" type="presOf" srcId="{CC3B0E5D-815C-4BBF-AD0F-16FE3D3B851A}" destId="{2892E2C9-0B59-44B5-8595-C69C1E9EBBA6}" srcOrd="0" destOrd="0" presId="urn:microsoft.com/office/officeart/2005/8/layout/orgChart1"/>
    <dgm:cxn modelId="{0D829616-F5A8-4E57-A595-E3F77B43A51B}" type="presOf" srcId="{99332621-92C5-440F-B5A5-ABBDA78FA399}" destId="{C69B5B25-561B-4446-BA4E-189CBBEFDE0A}" srcOrd="0" destOrd="0" presId="urn:microsoft.com/office/officeart/2005/8/layout/orgChart1"/>
    <dgm:cxn modelId="{BA260EA3-AAA6-4941-A0EB-6B2D44835507}" type="presOf" srcId="{AA404E0A-A352-40C9-A30E-F5C57393417A}" destId="{3E08AFD2-9320-4D7E-87D1-D2E74C53BDD4}" srcOrd="0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4229371D-C2D7-4083-B3D6-21A15CCB0586}" type="presOf" srcId="{7A9C127E-6781-4B85-BD99-49DAE41BF7BD}" destId="{F57BF245-D64A-47CB-BEF8-01A35F453D83}" srcOrd="0" destOrd="0" presId="urn:microsoft.com/office/officeart/2005/8/layout/orgChart1"/>
    <dgm:cxn modelId="{AA5411C4-EEB2-4434-939B-F3BCCD99030F}" type="presOf" srcId="{1BFF5229-EE0D-4E66-B6BB-F8CA51651D36}" destId="{C33AAF17-D449-46BC-8A5C-E41730287A71}" srcOrd="0" destOrd="0" presId="urn:microsoft.com/office/officeart/2005/8/layout/orgChart1"/>
    <dgm:cxn modelId="{DF3199A7-9877-4CB4-A1A3-8D2B36C26932}" type="presOf" srcId="{F810B45C-06D8-417A-BF44-61640A898EF7}" destId="{C70B2F54-2643-440E-B819-45D9F4F1288F}" srcOrd="0" destOrd="0" presId="urn:microsoft.com/office/officeart/2005/8/layout/orgChart1"/>
    <dgm:cxn modelId="{14A38F33-3374-4DCA-98A6-CDE33D86E0B9}" srcId="{CC3B0E5D-815C-4BBF-AD0F-16FE3D3B851A}" destId="{1BFF5229-EE0D-4E66-B6BB-F8CA51651D36}" srcOrd="0" destOrd="0" parTransId="{F810B45C-06D8-417A-BF44-61640A898EF7}" sibTransId="{1D5F4DE0-862F-44D8-B07D-15DD932311B5}"/>
    <dgm:cxn modelId="{992F4CBF-F4AF-4385-BF19-E3880D86EBF0}" type="presOf" srcId="{0B467CC6-2AD8-4843-8F56-4F3DA2511D6C}" destId="{760F1520-6022-4A0F-A53F-67B5AD8ED03E}" srcOrd="1" destOrd="0" presId="urn:microsoft.com/office/officeart/2005/8/layout/orgChart1"/>
    <dgm:cxn modelId="{83C83B75-E80D-4D5D-8B2A-549E3F4C1891}" type="presOf" srcId="{6DF3327D-39A3-4AAA-B2D6-970461088CE3}" destId="{CCF5DBE8-192C-4E85-AA33-A2FE29CE6E24}" srcOrd="0" destOrd="0" presId="urn:microsoft.com/office/officeart/2005/8/layout/orgChart1"/>
    <dgm:cxn modelId="{E5E4F420-F8EA-48B8-84A4-E7321CE763ED}" type="presOf" srcId="{7A9C127E-6781-4B85-BD99-49DAE41BF7BD}" destId="{2F92C5D8-4F86-448B-BC33-EEDAB66D8B2D}" srcOrd="1" destOrd="0" presId="urn:microsoft.com/office/officeart/2005/8/layout/orgChart1"/>
    <dgm:cxn modelId="{A12EA1EF-69D3-4EAD-93DC-4D00645D1CA7}" srcId="{6F6B10C9-65CA-4828-90A1-37F57DB61D59}" destId="{7A9C127E-6781-4B85-BD99-49DAE41BF7BD}" srcOrd="0" destOrd="0" parTransId="{D84DDD1C-3A00-49F1-90C4-4B90987D420A}" sibTransId="{02BCE004-BB54-424F-8CF4-673953BC4400}"/>
    <dgm:cxn modelId="{CDF2B746-6CD1-4054-A4A3-77CC82FAE7E2}" type="presOf" srcId="{B3435A5C-0B79-4E9F-8180-DBCC7E6B64DC}" destId="{9C814680-121F-4176-B5E6-4A8B1AA1E8E2}" srcOrd="1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91EC4C79-D6F3-4BA6-AB17-6FA480A04B8A}" type="presOf" srcId="{1BFF5229-EE0D-4E66-B6BB-F8CA51651D36}" destId="{9E046843-7AC2-4A97-8E61-5BD1171DBB4D}" srcOrd="1" destOrd="0" presId="urn:microsoft.com/office/officeart/2005/8/layout/orgChart1"/>
    <dgm:cxn modelId="{B4572F7E-EDC6-47C8-A9DA-F36BA5EE7B07}" type="presOf" srcId="{6F6B10C9-65CA-4828-90A1-37F57DB61D59}" destId="{9CFBE578-DD8E-48E7-B675-62C492642645}" srcOrd="0" destOrd="0" presId="urn:microsoft.com/office/officeart/2005/8/layout/orgChart1"/>
    <dgm:cxn modelId="{1031C5A7-E0E1-464F-A0A3-5516248BF959}" type="presOf" srcId="{AF9DCF03-4D56-4E7B-8CB5-8B78D1A13339}" destId="{60532D88-F695-48B1-93F8-DAACBB8622FD}" srcOrd="0" destOrd="0" presId="urn:microsoft.com/office/officeart/2005/8/layout/orgChart1"/>
    <dgm:cxn modelId="{BC713F6C-D198-4FEE-834C-A71F8CB2003B}" srcId="{B3435A5C-0B79-4E9F-8180-DBCC7E6B64DC}" destId="{0B467CC6-2AD8-4843-8F56-4F3DA2511D6C}" srcOrd="2" destOrd="0" parTransId="{99332621-92C5-440F-B5A5-ABBDA78FA399}" sibTransId="{9AEBB37C-C578-406A-B583-4B8663BFCF8E}"/>
    <dgm:cxn modelId="{7EC2F08B-8E20-4A0D-8D2F-D0757E79338A}" type="presOf" srcId="{CC3B0E5D-815C-4BBF-AD0F-16FE3D3B851A}" destId="{7AA2F735-7C6C-472F-A77C-E9BA1670BA16}" srcOrd="1" destOrd="0" presId="urn:microsoft.com/office/officeart/2005/8/layout/orgChart1"/>
    <dgm:cxn modelId="{293F72D3-757A-4990-8D2A-F5D9749555C3}" type="presOf" srcId="{6F6B10C9-65CA-4828-90A1-37F57DB61D59}" destId="{A97C0BF0-75ED-40D2-A100-5B9A250C6E36}" srcOrd="1" destOrd="0" presId="urn:microsoft.com/office/officeart/2005/8/layout/orgChart1"/>
    <dgm:cxn modelId="{6CD48069-ABAD-4B5A-8CB1-1C74971CD1B4}" type="presOf" srcId="{B51CB1A4-C4A4-4888-915E-6526EB73009A}" destId="{C1A4380A-908C-4B93-AF8F-4A9FE82A7CAC}" srcOrd="0" destOrd="0" presId="urn:microsoft.com/office/officeart/2005/8/layout/orgChart1"/>
    <dgm:cxn modelId="{3938D53A-398B-4182-AC7C-C78941506AF8}" type="presOf" srcId="{B3435A5C-0B79-4E9F-8180-DBCC7E6B64DC}" destId="{D1EE8BB8-9B49-430E-BCA3-482F425A11E6}" srcOrd="0" destOrd="0" presId="urn:microsoft.com/office/officeart/2005/8/layout/orgChart1"/>
    <dgm:cxn modelId="{10B37CE0-3D21-4C9D-A662-82564A9E6448}" type="presOf" srcId="{CBA94E83-80AC-46D3-85B4-BF5B19AE9720}" destId="{579C7182-0B1D-4900-BEF2-8D12FC8D4D12}" srcOrd="0" destOrd="0" presId="urn:microsoft.com/office/officeart/2005/8/layout/orgChart1"/>
    <dgm:cxn modelId="{B54D86DE-8A55-4524-A7D2-3168530555A3}" type="presOf" srcId="{B51CB1A4-C4A4-4888-915E-6526EB73009A}" destId="{FBCBCDF3-2647-4DA2-9E62-19B60C2DF13F}" srcOrd="1" destOrd="0" presId="urn:microsoft.com/office/officeart/2005/8/layout/orgChart1"/>
    <dgm:cxn modelId="{67FFAC75-683F-4210-B039-2D25805B5814}" type="presOf" srcId="{D84DDD1C-3A00-49F1-90C4-4B90987D420A}" destId="{597F035C-A3B2-40C4-9F10-D12028042FF5}" srcOrd="0" destOrd="0" presId="urn:microsoft.com/office/officeart/2005/8/layout/orgChart1"/>
    <dgm:cxn modelId="{39972102-BEB9-40A3-B89B-467DCAF8CE4B}" srcId="{0B467CC6-2AD8-4843-8F56-4F3DA2511D6C}" destId="{B51CB1A4-C4A4-4888-915E-6526EB73009A}" srcOrd="0" destOrd="0" parTransId="{6DF3327D-39A3-4AAA-B2D6-970461088CE3}" sibTransId="{6656F594-0C81-4353-8503-109EAD8F3C34}"/>
    <dgm:cxn modelId="{8B7E46EA-11EE-4BA4-BD41-7F755C399666}" type="presOf" srcId="{0B467CC6-2AD8-4843-8F56-4F3DA2511D6C}" destId="{B83165F0-DDF4-4280-B812-C02BEC62E8E4}" srcOrd="0" destOrd="0" presId="urn:microsoft.com/office/officeart/2005/8/layout/orgChart1"/>
    <dgm:cxn modelId="{65C518E5-3CF1-4A1E-9715-C6FE3566A6C4}" srcId="{B3435A5C-0B79-4E9F-8180-DBCC7E6B64DC}" destId="{CC3B0E5D-815C-4BBF-AD0F-16FE3D3B851A}" srcOrd="0" destOrd="0" parTransId="{AF9DCF03-4D56-4E7B-8CB5-8B78D1A13339}" sibTransId="{A087BEA6-5184-403E-9876-7D5FEE1FC641}"/>
    <dgm:cxn modelId="{D68B5796-5217-4713-96F1-ACDD0D5D05E5}" type="presParOf" srcId="{579C7182-0B1D-4900-BEF2-8D12FC8D4D12}" destId="{73BD3551-9573-4A51-B18A-A13C226A0299}" srcOrd="0" destOrd="0" presId="urn:microsoft.com/office/officeart/2005/8/layout/orgChart1"/>
    <dgm:cxn modelId="{A8EC631B-7943-4A93-A52E-985B24EAED32}" type="presParOf" srcId="{73BD3551-9573-4A51-B18A-A13C226A0299}" destId="{01909518-E704-471F-9BB6-4802CE1D325F}" srcOrd="0" destOrd="0" presId="urn:microsoft.com/office/officeart/2005/8/layout/orgChart1"/>
    <dgm:cxn modelId="{C14EFB42-33CE-4578-A44A-CF46AF1B63CE}" type="presParOf" srcId="{01909518-E704-471F-9BB6-4802CE1D325F}" destId="{D1EE8BB8-9B49-430E-BCA3-482F425A11E6}" srcOrd="0" destOrd="0" presId="urn:microsoft.com/office/officeart/2005/8/layout/orgChart1"/>
    <dgm:cxn modelId="{BC4CCAC8-36C2-4C10-8633-19611132BDB6}" type="presParOf" srcId="{01909518-E704-471F-9BB6-4802CE1D325F}" destId="{9C814680-121F-4176-B5E6-4A8B1AA1E8E2}" srcOrd="1" destOrd="0" presId="urn:microsoft.com/office/officeart/2005/8/layout/orgChart1"/>
    <dgm:cxn modelId="{51C6EA97-6027-4915-A454-76A825283BB0}" type="presParOf" srcId="{73BD3551-9573-4A51-B18A-A13C226A0299}" destId="{40C1253F-DBB7-434F-A73B-CEEC416B14AE}" srcOrd="1" destOrd="0" presId="urn:microsoft.com/office/officeart/2005/8/layout/orgChart1"/>
    <dgm:cxn modelId="{CAC94263-D865-4D7F-9202-F489DCA5712F}" type="presParOf" srcId="{40C1253F-DBB7-434F-A73B-CEEC416B14AE}" destId="{60532D88-F695-48B1-93F8-DAACBB8622FD}" srcOrd="0" destOrd="0" presId="urn:microsoft.com/office/officeart/2005/8/layout/orgChart1"/>
    <dgm:cxn modelId="{7D7AC593-8D2B-47D4-B010-B7C28A9C74C1}" type="presParOf" srcId="{40C1253F-DBB7-434F-A73B-CEEC416B14AE}" destId="{843040BE-B4A0-4BD5-AAEB-F27F23BE11EE}" srcOrd="1" destOrd="0" presId="urn:microsoft.com/office/officeart/2005/8/layout/orgChart1"/>
    <dgm:cxn modelId="{5748899B-46F0-4B8A-9010-2D388175220C}" type="presParOf" srcId="{843040BE-B4A0-4BD5-AAEB-F27F23BE11EE}" destId="{6A7991DF-2CD5-4B0B-BADB-4BC1E36778F2}" srcOrd="0" destOrd="0" presId="urn:microsoft.com/office/officeart/2005/8/layout/orgChart1"/>
    <dgm:cxn modelId="{3CCB6D06-01FC-4FFD-939E-C0538EEC7609}" type="presParOf" srcId="{6A7991DF-2CD5-4B0B-BADB-4BC1E36778F2}" destId="{2892E2C9-0B59-44B5-8595-C69C1E9EBBA6}" srcOrd="0" destOrd="0" presId="urn:microsoft.com/office/officeart/2005/8/layout/orgChart1"/>
    <dgm:cxn modelId="{F08F90A8-59E2-4589-98B1-1F06165551EA}" type="presParOf" srcId="{6A7991DF-2CD5-4B0B-BADB-4BC1E36778F2}" destId="{7AA2F735-7C6C-472F-A77C-E9BA1670BA16}" srcOrd="1" destOrd="0" presId="urn:microsoft.com/office/officeart/2005/8/layout/orgChart1"/>
    <dgm:cxn modelId="{86D31477-6F2E-484E-BB92-11B3CEE5ED76}" type="presParOf" srcId="{843040BE-B4A0-4BD5-AAEB-F27F23BE11EE}" destId="{5F3BD82A-BC3E-4C56-AFB0-E6A658189BCF}" srcOrd="1" destOrd="0" presId="urn:microsoft.com/office/officeart/2005/8/layout/orgChart1"/>
    <dgm:cxn modelId="{F34003EC-6A73-4565-96C1-1A23EB7CD3E9}" type="presParOf" srcId="{5F3BD82A-BC3E-4C56-AFB0-E6A658189BCF}" destId="{C70B2F54-2643-440E-B819-45D9F4F1288F}" srcOrd="0" destOrd="0" presId="urn:microsoft.com/office/officeart/2005/8/layout/orgChart1"/>
    <dgm:cxn modelId="{05DE52DE-C146-450C-AE4B-802CA8815246}" type="presParOf" srcId="{5F3BD82A-BC3E-4C56-AFB0-E6A658189BCF}" destId="{3684F7C0-8AA2-4824-A667-DD2166F422BD}" srcOrd="1" destOrd="0" presId="urn:microsoft.com/office/officeart/2005/8/layout/orgChart1"/>
    <dgm:cxn modelId="{57F23D82-ADDB-42CD-89BD-5836D87A025C}" type="presParOf" srcId="{3684F7C0-8AA2-4824-A667-DD2166F422BD}" destId="{8E04E94E-52B9-4377-9617-FF3E80ED3F7C}" srcOrd="0" destOrd="0" presId="urn:microsoft.com/office/officeart/2005/8/layout/orgChart1"/>
    <dgm:cxn modelId="{3D1D9E88-2AA2-42C3-8905-14117E8FDD79}" type="presParOf" srcId="{8E04E94E-52B9-4377-9617-FF3E80ED3F7C}" destId="{C33AAF17-D449-46BC-8A5C-E41730287A71}" srcOrd="0" destOrd="0" presId="urn:microsoft.com/office/officeart/2005/8/layout/orgChart1"/>
    <dgm:cxn modelId="{E36D1477-3DA7-4146-81F2-C628B303348C}" type="presParOf" srcId="{8E04E94E-52B9-4377-9617-FF3E80ED3F7C}" destId="{9E046843-7AC2-4A97-8E61-5BD1171DBB4D}" srcOrd="1" destOrd="0" presId="urn:microsoft.com/office/officeart/2005/8/layout/orgChart1"/>
    <dgm:cxn modelId="{DBAFD574-30C3-4770-A9C3-F250ADACBDC2}" type="presParOf" srcId="{3684F7C0-8AA2-4824-A667-DD2166F422BD}" destId="{67961207-4030-4378-B6DE-CB42A2805027}" srcOrd="1" destOrd="0" presId="urn:microsoft.com/office/officeart/2005/8/layout/orgChart1"/>
    <dgm:cxn modelId="{6F5C9229-45F4-492B-A2AA-F99A945A5787}" type="presParOf" srcId="{3684F7C0-8AA2-4824-A667-DD2166F422BD}" destId="{65F936D2-94F0-4DAD-AEF7-4BC2CE45ACE8}" srcOrd="2" destOrd="0" presId="urn:microsoft.com/office/officeart/2005/8/layout/orgChart1"/>
    <dgm:cxn modelId="{371F0BB5-10BB-4203-AF8F-2F06871254E2}" type="presParOf" srcId="{843040BE-B4A0-4BD5-AAEB-F27F23BE11EE}" destId="{5A9E15B7-413C-4470-9D23-9C361EB0EC4E}" srcOrd="2" destOrd="0" presId="urn:microsoft.com/office/officeart/2005/8/layout/orgChart1"/>
    <dgm:cxn modelId="{C2D169BC-F74C-4C41-9D5A-8ABE554FB299}" type="presParOf" srcId="{40C1253F-DBB7-434F-A73B-CEEC416B14AE}" destId="{3E08AFD2-9320-4D7E-87D1-D2E74C53BDD4}" srcOrd="2" destOrd="0" presId="urn:microsoft.com/office/officeart/2005/8/layout/orgChart1"/>
    <dgm:cxn modelId="{E7BD8C98-9BEA-471F-A5F1-2EAD75EC8BE0}" type="presParOf" srcId="{40C1253F-DBB7-434F-A73B-CEEC416B14AE}" destId="{35360921-D811-4034-8019-5B5DFAE6FA8E}" srcOrd="3" destOrd="0" presId="urn:microsoft.com/office/officeart/2005/8/layout/orgChart1"/>
    <dgm:cxn modelId="{E9686D59-3D0C-4945-B49D-C0C2AC3A0883}" type="presParOf" srcId="{35360921-D811-4034-8019-5B5DFAE6FA8E}" destId="{4D3834EF-4A89-418C-B5CB-4D1A51EBFE71}" srcOrd="0" destOrd="0" presId="urn:microsoft.com/office/officeart/2005/8/layout/orgChart1"/>
    <dgm:cxn modelId="{49655439-0150-4C8E-A7C1-5CD501E3B53E}" type="presParOf" srcId="{4D3834EF-4A89-418C-B5CB-4D1A51EBFE71}" destId="{9CFBE578-DD8E-48E7-B675-62C492642645}" srcOrd="0" destOrd="0" presId="urn:microsoft.com/office/officeart/2005/8/layout/orgChart1"/>
    <dgm:cxn modelId="{FE6BAAA1-72EB-4C0C-8F58-410FF662D174}" type="presParOf" srcId="{4D3834EF-4A89-418C-B5CB-4D1A51EBFE71}" destId="{A97C0BF0-75ED-40D2-A100-5B9A250C6E36}" srcOrd="1" destOrd="0" presId="urn:microsoft.com/office/officeart/2005/8/layout/orgChart1"/>
    <dgm:cxn modelId="{F4B15FC8-12AE-43E1-8763-A680A513B7FF}" type="presParOf" srcId="{35360921-D811-4034-8019-5B5DFAE6FA8E}" destId="{EA15BE2C-B0C2-42D0-8059-714E29BD3021}" srcOrd="1" destOrd="0" presId="urn:microsoft.com/office/officeart/2005/8/layout/orgChart1"/>
    <dgm:cxn modelId="{DDB307F9-E70C-41EE-88F5-DAF8752AA29B}" type="presParOf" srcId="{EA15BE2C-B0C2-42D0-8059-714E29BD3021}" destId="{597F035C-A3B2-40C4-9F10-D12028042FF5}" srcOrd="0" destOrd="0" presId="urn:microsoft.com/office/officeart/2005/8/layout/orgChart1"/>
    <dgm:cxn modelId="{D24734C2-C212-44C2-BEBB-6F37B4454A82}" type="presParOf" srcId="{EA15BE2C-B0C2-42D0-8059-714E29BD3021}" destId="{08D8E91B-5EC5-40E7-AE37-684ABB9E4343}" srcOrd="1" destOrd="0" presId="urn:microsoft.com/office/officeart/2005/8/layout/orgChart1"/>
    <dgm:cxn modelId="{3C5D8248-23B2-4656-9E88-7A1E8AF13347}" type="presParOf" srcId="{08D8E91B-5EC5-40E7-AE37-684ABB9E4343}" destId="{6CE03616-A252-44C2-B9E7-8413838C23B7}" srcOrd="0" destOrd="0" presId="urn:microsoft.com/office/officeart/2005/8/layout/orgChart1"/>
    <dgm:cxn modelId="{1D8C3C28-4795-4BC0-8E61-26502FA0DAA7}" type="presParOf" srcId="{6CE03616-A252-44C2-B9E7-8413838C23B7}" destId="{F57BF245-D64A-47CB-BEF8-01A35F453D83}" srcOrd="0" destOrd="0" presId="urn:microsoft.com/office/officeart/2005/8/layout/orgChart1"/>
    <dgm:cxn modelId="{DCC20AC5-D571-4E21-9FCD-08AA4DF0A01E}" type="presParOf" srcId="{6CE03616-A252-44C2-B9E7-8413838C23B7}" destId="{2F92C5D8-4F86-448B-BC33-EEDAB66D8B2D}" srcOrd="1" destOrd="0" presId="urn:microsoft.com/office/officeart/2005/8/layout/orgChart1"/>
    <dgm:cxn modelId="{AFAEDE8A-C36B-45E7-9369-C125F0E02650}" type="presParOf" srcId="{08D8E91B-5EC5-40E7-AE37-684ABB9E4343}" destId="{A18DAE11-1B12-4426-B91F-E69828B05D26}" srcOrd="1" destOrd="0" presId="urn:microsoft.com/office/officeart/2005/8/layout/orgChart1"/>
    <dgm:cxn modelId="{DDB872FC-A35F-4E1E-978E-FE07EDE75711}" type="presParOf" srcId="{08D8E91B-5EC5-40E7-AE37-684ABB9E4343}" destId="{36DA9F95-F9E2-43F5-87AC-AB9AA85055AE}" srcOrd="2" destOrd="0" presId="urn:microsoft.com/office/officeart/2005/8/layout/orgChart1"/>
    <dgm:cxn modelId="{3A3375A7-89DA-48BE-A379-90C843C26DA6}" type="presParOf" srcId="{35360921-D811-4034-8019-5B5DFAE6FA8E}" destId="{5A9587E2-4654-49BE-935B-0B098A6ABB7B}" srcOrd="2" destOrd="0" presId="urn:microsoft.com/office/officeart/2005/8/layout/orgChart1"/>
    <dgm:cxn modelId="{A1D6EEAA-EBC9-4825-9A40-8F6999EFAF41}" type="presParOf" srcId="{40C1253F-DBB7-434F-A73B-CEEC416B14AE}" destId="{C69B5B25-561B-4446-BA4E-189CBBEFDE0A}" srcOrd="4" destOrd="0" presId="urn:microsoft.com/office/officeart/2005/8/layout/orgChart1"/>
    <dgm:cxn modelId="{71BDCCE5-313A-421F-9948-995CD73DE3D3}" type="presParOf" srcId="{40C1253F-DBB7-434F-A73B-CEEC416B14AE}" destId="{770374D8-2244-4D40-8A28-EF85DFB7DC60}" srcOrd="5" destOrd="0" presId="urn:microsoft.com/office/officeart/2005/8/layout/orgChart1"/>
    <dgm:cxn modelId="{245F60FB-684A-42BA-B7C5-6B0CC34CB3DF}" type="presParOf" srcId="{770374D8-2244-4D40-8A28-EF85DFB7DC60}" destId="{07633859-D70E-4D19-A6BA-AC300ABAD4B7}" srcOrd="0" destOrd="0" presId="urn:microsoft.com/office/officeart/2005/8/layout/orgChart1"/>
    <dgm:cxn modelId="{EC44343E-15E1-4F0D-B376-0B53DA5A7A4B}" type="presParOf" srcId="{07633859-D70E-4D19-A6BA-AC300ABAD4B7}" destId="{B83165F0-DDF4-4280-B812-C02BEC62E8E4}" srcOrd="0" destOrd="0" presId="urn:microsoft.com/office/officeart/2005/8/layout/orgChart1"/>
    <dgm:cxn modelId="{F7A8CB68-D095-4343-AC32-0C34054F43A7}" type="presParOf" srcId="{07633859-D70E-4D19-A6BA-AC300ABAD4B7}" destId="{760F1520-6022-4A0F-A53F-67B5AD8ED03E}" srcOrd="1" destOrd="0" presId="urn:microsoft.com/office/officeart/2005/8/layout/orgChart1"/>
    <dgm:cxn modelId="{D0BF4E16-A5DC-4B3D-9D58-79D18E09CB4A}" type="presParOf" srcId="{770374D8-2244-4D40-8A28-EF85DFB7DC60}" destId="{CE7FD858-3BC1-4500-B12E-500CE07B1C62}" srcOrd="1" destOrd="0" presId="urn:microsoft.com/office/officeart/2005/8/layout/orgChart1"/>
    <dgm:cxn modelId="{8EE4D549-6B91-4DC3-84BF-BE2D4DF05818}" type="presParOf" srcId="{CE7FD858-3BC1-4500-B12E-500CE07B1C62}" destId="{CCF5DBE8-192C-4E85-AA33-A2FE29CE6E24}" srcOrd="0" destOrd="0" presId="urn:microsoft.com/office/officeart/2005/8/layout/orgChart1"/>
    <dgm:cxn modelId="{61EA27BB-C75D-4AFB-BCF0-36C578838480}" type="presParOf" srcId="{CE7FD858-3BC1-4500-B12E-500CE07B1C62}" destId="{5128A4CE-E36A-4BA8-9B4D-260ADFEEC02B}" srcOrd="1" destOrd="0" presId="urn:microsoft.com/office/officeart/2005/8/layout/orgChart1"/>
    <dgm:cxn modelId="{AB7C13E2-05DC-4AB1-88E9-108779B47150}" type="presParOf" srcId="{5128A4CE-E36A-4BA8-9B4D-260ADFEEC02B}" destId="{55B0F410-C06F-4D2C-9C9F-5C1094444601}" srcOrd="0" destOrd="0" presId="urn:microsoft.com/office/officeart/2005/8/layout/orgChart1"/>
    <dgm:cxn modelId="{F3A6A99C-DC42-4371-9390-FA3CE702FBD3}" type="presParOf" srcId="{55B0F410-C06F-4D2C-9C9F-5C1094444601}" destId="{C1A4380A-908C-4B93-AF8F-4A9FE82A7CAC}" srcOrd="0" destOrd="0" presId="urn:microsoft.com/office/officeart/2005/8/layout/orgChart1"/>
    <dgm:cxn modelId="{6B06B14A-FCBF-4954-A795-CA2F78C4E2F9}" type="presParOf" srcId="{55B0F410-C06F-4D2C-9C9F-5C1094444601}" destId="{FBCBCDF3-2647-4DA2-9E62-19B60C2DF13F}" srcOrd="1" destOrd="0" presId="urn:microsoft.com/office/officeart/2005/8/layout/orgChart1"/>
    <dgm:cxn modelId="{33D1E229-070A-4DEF-A848-EF09F9CD3A73}" type="presParOf" srcId="{5128A4CE-E36A-4BA8-9B4D-260ADFEEC02B}" destId="{9E7AE4C4-1DD7-416D-B688-C43BB03732D5}" srcOrd="1" destOrd="0" presId="urn:microsoft.com/office/officeart/2005/8/layout/orgChart1"/>
    <dgm:cxn modelId="{CC9F9914-9998-4AA3-8F05-E3BC1DEE0E66}" type="presParOf" srcId="{5128A4CE-E36A-4BA8-9B4D-260ADFEEC02B}" destId="{46A5D601-1A64-4D76-9488-200E5C287B9E}" srcOrd="2" destOrd="0" presId="urn:microsoft.com/office/officeart/2005/8/layout/orgChart1"/>
    <dgm:cxn modelId="{BD935EA4-51CD-44C4-B66B-2413BEC28710}" type="presParOf" srcId="{770374D8-2244-4D40-8A28-EF85DFB7DC60}" destId="{94286702-0B2F-4C97-92AF-718C8D7F82EF}" srcOrd="2" destOrd="0" presId="urn:microsoft.com/office/officeart/2005/8/layout/orgChart1"/>
    <dgm:cxn modelId="{F43CB790-BF90-45AF-AA5E-925E7094C984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 custT="1"/>
      <dgm:spPr/>
      <dgm:t>
        <a:bodyPr/>
        <a:lstStyle/>
        <a:p>
          <a:r>
            <a:rPr lang="ru-RU" sz="2800" b="1" dirty="0" smtClean="0"/>
            <a:t>Неценовые факторы формирования спроса</a:t>
          </a:r>
          <a:endParaRPr lang="ru-RU" sz="2800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/>
              <a:cs typeface="Times New Roman"/>
            </a:rPr>
            <a:t>∆ цен на  . . . . . . . . . . . . . . . . товары </a:t>
          </a:r>
          <a:endParaRPr lang="ru-RU" sz="24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CC3B0E5D-815C-4BBF-AD0F-16FE3D3B851A}">
      <dgm:prSet custT="1"/>
      <dgm:spPr/>
      <dgm:t>
        <a:bodyPr/>
        <a:lstStyle/>
        <a:p>
          <a:r>
            <a:rPr lang="ru-RU" sz="2400" b="1" dirty="0" smtClean="0"/>
            <a:t>∆ </a:t>
          </a:r>
          <a:r>
            <a:rPr lang="ru-RU" sz="2400" b="1" dirty="0" err="1" smtClean="0"/>
            <a:t>д</a:t>
          </a:r>
          <a:r>
            <a:rPr lang="ru-RU" sz="2400" b="1" dirty="0" smtClean="0"/>
            <a:t> . . . . . .</a:t>
          </a:r>
          <a:endParaRPr lang="ru-RU" sz="2400" b="1" dirty="0"/>
        </a:p>
      </dgm:t>
    </dgm:pt>
    <dgm:pt modelId="{AF9DCF03-4D56-4E7B-8CB5-8B78D1A13339}" type="parTrans" cxnId="{65C518E5-3CF1-4A1E-9715-C6FE3566A6C4}">
      <dgm:prSet/>
      <dgm:spPr/>
      <dgm:t>
        <a:bodyPr/>
        <a:lstStyle/>
        <a:p>
          <a:endParaRPr lang="ru-RU"/>
        </a:p>
      </dgm:t>
    </dgm:pt>
    <dgm:pt modelId="{A087BEA6-5184-403E-9876-7D5FEE1FC641}" type="sibTrans" cxnId="{65C518E5-3CF1-4A1E-9715-C6FE3566A6C4}">
      <dgm:prSet/>
      <dgm:spPr/>
      <dgm:t>
        <a:bodyPr/>
        <a:lstStyle/>
        <a:p>
          <a:endParaRPr lang="ru-RU"/>
        </a:p>
      </dgm:t>
    </dgm:pt>
    <dgm:pt modelId="{0B467CC6-2AD8-4843-8F56-4F3DA2511D6C}">
      <dgm:prSet custT="1"/>
      <dgm:spPr/>
      <dgm:t>
        <a:bodyPr/>
        <a:lstStyle/>
        <a:p>
          <a:r>
            <a:rPr lang="ru-RU" sz="2400" dirty="0" smtClean="0">
              <a:latin typeface="Times New Roman"/>
              <a:cs typeface="Times New Roman"/>
            </a:rPr>
            <a:t>∆ численности . . .  </a:t>
          </a:r>
          <a:endParaRPr lang="ru-RU" sz="2400" dirty="0"/>
        </a:p>
      </dgm:t>
    </dgm:pt>
    <dgm:pt modelId="{99332621-92C5-440F-B5A5-ABBDA78FA399}" type="parTrans" cxnId="{BC713F6C-D198-4FEE-834C-A71F8CB2003B}">
      <dgm:prSet/>
      <dgm:spPr/>
      <dgm:t>
        <a:bodyPr/>
        <a:lstStyle/>
        <a:p>
          <a:endParaRPr lang="ru-RU"/>
        </a:p>
      </dgm:t>
    </dgm:pt>
    <dgm:pt modelId="{9AEBB37C-C578-406A-B583-4B8663BFCF8E}" type="sibTrans" cxnId="{BC713F6C-D198-4FEE-834C-A71F8CB2003B}">
      <dgm:prSet/>
      <dgm:spPr/>
      <dgm:t>
        <a:bodyPr/>
        <a:lstStyle/>
        <a:p>
          <a:endParaRPr lang="ru-RU"/>
        </a:p>
      </dgm:t>
    </dgm:pt>
    <dgm:pt modelId="{1BFF5229-EE0D-4E66-B6BB-F8CA51651D36}">
      <dgm:prSet custT="1"/>
      <dgm:spPr/>
      <dgm:t>
        <a:bodyPr/>
        <a:lstStyle/>
        <a:p>
          <a:r>
            <a:rPr lang="ru-RU" sz="2400" dirty="0" smtClean="0">
              <a:latin typeface="Times New Roman"/>
              <a:cs typeface="Times New Roman"/>
            </a:rPr>
            <a:t>∆  вкусов и </a:t>
          </a:r>
        </a:p>
        <a:p>
          <a:r>
            <a:rPr lang="ru-RU" sz="2400" dirty="0" smtClean="0">
              <a:latin typeface="Times New Roman"/>
              <a:cs typeface="Times New Roman"/>
            </a:rPr>
            <a:t>. . . . . . . . . . </a:t>
          </a:r>
          <a:endParaRPr lang="ru-RU" sz="2400" dirty="0"/>
        </a:p>
      </dgm:t>
    </dgm:pt>
    <dgm:pt modelId="{F810B45C-06D8-417A-BF44-61640A898EF7}" type="parTrans" cxnId="{14A38F33-3374-4DCA-98A6-CDE33D86E0B9}">
      <dgm:prSet/>
      <dgm:spPr/>
      <dgm:t>
        <a:bodyPr/>
        <a:lstStyle/>
        <a:p>
          <a:endParaRPr lang="ru-RU"/>
        </a:p>
      </dgm:t>
    </dgm:pt>
    <dgm:pt modelId="{1D5F4DE0-862F-44D8-B07D-15DD932311B5}" type="sibTrans" cxnId="{14A38F33-3374-4DCA-98A6-CDE33D86E0B9}">
      <dgm:prSet/>
      <dgm:spPr/>
      <dgm:t>
        <a:bodyPr/>
        <a:lstStyle/>
        <a:p>
          <a:endParaRPr lang="ru-RU"/>
        </a:p>
      </dgm:t>
    </dgm:pt>
    <dgm:pt modelId="{7A9C127E-6781-4B85-BD99-49DAE41BF7BD}">
      <dgm:prSet custT="1"/>
      <dgm:spPr/>
      <dgm:t>
        <a:bodyPr/>
        <a:lstStyle/>
        <a:p>
          <a:r>
            <a:rPr lang="ru-RU" sz="2400" dirty="0" smtClean="0">
              <a:latin typeface="Times New Roman"/>
              <a:cs typeface="Times New Roman"/>
            </a:rPr>
            <a:t>∆ цен на . . . . . . . . . . . . . . . . товары</a:t>
          </a:r>
          <a:endParaRPr lang="ru-RU" sz="2400" dirty="0"/>
        </a:p>
      </dgm:t>
    </dgm:pt>
    <dgm:pt modelId="{D84DDD1C-3A00-49F1-90C4-4B90987D420A}" type="parTrans" cxnId="{A12EA1EF-69D3-4EAD-93DC-4D00645D1CA7}">
      <dgm:prSet/>
      <dgm:spPr/>
      <dgm:t>
        <a:bodyPr/>
        <a:lstStyle/>
        <a:p>
          <a:endParaRPr lang="ru-RU"/>
        </a:p>
      </dgm:t>
    </dgm:pt>
    <dgm:pt modelId="{02BCE004-BB54-424F-8CF4-673953BC4400}" type="sibTrans" cxnId="{A12EA1EF-69D3-4EAD-93DC-4D00645D1CA7}">
      <dgm:prSet/>
      <dgm:spPr/>
      <dgm:t>
        <a:bodyPr/>
        <a:lstStyle/>
        <a:p>
          <a:endParaRPr lang="ru-RU"/>
        </a:p>
      </dgm:t>
    </dgm:pt>
    <dgm:pt modelId="{B51CB1A4-C4A4-4888-915E-6526EB73009A}">
      <dgm:prSet custT="1"/>
      <dgm:spPr/>
      <dgm:t>
        <a:bodyPr/>
        <a:lstStyle/>
        <a:p>
          <a:r>
            <a:rPr lang="ru-RU" sz="2400" dirty="0" smtClean="0">
              <a:latin typeface="Times New Roman"/>
              <a:cs typeface="Times New Roman"/>
            </a:rPr>
            <a:t>Ожидание ∆  … и …</a:t>
          </a:r>
          <a:endParaRPr lang="ru-RU" sz="2400" dirty="0"/>
        </a:p>
      </dgm:t>
    </dgm:pt>
    <dgm:pt modelId="{6DF3327D-39A3-4AAA-B2D6-970461088CE3}" type="parTrans" cxnId="{39972102-BEB9-40A3-B89B-467DCAF8CE4B}">
      <dgm:prSet/>
      <dgm:spPr/>
      <dgm:t>
        <a:bodyPr/>
        <a:lstStyle/>
        <a:p>
          <a:endParaRPr lang="ru-RU"/>
        </a:p>
      </dgm:t>
    </dgm:pt>
    <dgm:pt modelId="{6656F594-0C81-4353-8503-109EAD8F3C34}" type="sibTrans" cxnId="{39972102-BEB9-40A3-B89B-467DCAF8CE4B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429622" custScaleY="73063" custLinFactNeighborX="-3770" custLinFactNeighborY="-249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60532D88-F695-48B1-93F8-DAACBB8622FD}" type="pres">
      <dgm:prSet presAssocID="{AF9DCF03-4D56-4E7B-8CB5-8B78D1A13339}" presName="Name37" presStyleLbl="parChTrans1D2" presStyleIdx="0" presStyleCnt="3"/>
      <dgm:spPr/>
      <dgm:t>
        <a:bodyPr/>
        <a:lstStyle/>
        <a:p>
          <a:endParaRPr lang="ru-RU"/>
        </a:p>
      </dgm:t>
    </dgm:pt>
    <dgm:pt modelId="{843040BE-B4A0-4BD5-AAEB-F27F23BE11EE}" type="pres">
      <dgm:prSet presAssocID="{CC3B0E5D-815C-4BBF-AD0F-16FE3D3B851A}" presName="hierRoot2" presStyleCnt="0">
        <dgm:presLayoutVars>
          <dgm:hierBranch val="init"/>
        </dgm:presLayoutVars>
      </dgm:prSet>
      <dgm:spPr/>
    </dgm:pt>
    <dgm:pt modelId="{6A7991DF-2CD5-4B0B-BADB-4BC1E36778F2}" type="pres">
      <dgm:prSet presAssocID="{CC3B0E5D-815C-4BBF-AD0F-16FE3D3B851A}" presName="rootComposite" presStyleCnt="0"/>
      <dgm:spPr/>
    </dgm:pt>
    <dgm:pt modelId="{2892E2C9-0B59-44B5-8595-C69C1E9EBBA6}" type="pres">
      <dgm:prSet presAssocID="{CC3B0E5D-815C-4BBF-AD0F-16FE3D3B851A}" presName="rootText" presStyleLbl="node2" presStyleIdx="0" presStyleCnt="3" custScaleY="87613" custLinFactNeighborX="15752" custLinFactNeighborY="94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A2F735-7C6C-472F-A77C-E9BA1670BA16}" type="pres">
      <dgm:prSet presAssocID="{CC3B0E5D-815C-4BBF-AD0F-16FE3D3B851A}" presName="rootConnector" presStyleLbl="node2" presStyleIdx="0" presStyleCnt="3"/>
      <dgm:spPr/>
      <dgm:t>
        <a:bodyPr/>
        <a:lstStyle/>
        <a:p>
          <a:endParaRPr lang="ru-RU"/>
        </a:p>
      </dgm:t>
    </dgm:pt>
    <dgm:pt modelId="{5F3BD82A-BC3E-4C56-AFB0-E6A658189BCF}" type="pres">
      <dgm:prSet presAssocID="{CC3B0E5D-815C-4BBF-AD0F-16FE3D3B851A}" presName="hierChild4" presStyleCnt="0"/>
      <dgm:spPr/>
    </dgm:pt>
    <dgm:pt modelId="{C70B2F54-2643-440E-B819-45D9F4F1288F}" type="pres">
      <dgm:prSet presAssocID="{F810B45C-06D8-417A-BF44-61640A898EF7}" presName="Name37" presStyleLbl="parChTrans1D3" presStyleIdx="0" presStyleCnt="3"/>
      <dgm:spPr/>
      <dgm:t>
        <a:bodyPr/>
        <a:lstStyle/>
        <a:p>
          <a:endParaRPr lang="ru-RU"/>
        </a:p>
      </dgm:t>
    </dgm:pt>
    <dgm:pt modelId="{3684F7C0-8AA2-4824-A667-DD2166F422BD}" type="pres">
      <dgm:prSet presAssocID="{1BFF5229-EE0D-4E66-B6BB-F8CA51651D36}" presName="hierRoot2" presStyleCnt="0">
        <dgm:presLayoutVars>
          <dgm:hierBranch val="init"/>
        </dgm:presLayoutVars>
      </dgm:prSet>
      <dgm:spPr/>
    </dgm:pt>
    <dgm:pt modelId="{8E04E94E-52B9-4377-9617-FF3E80ED3F7C}" type="pres">
      <dgm:prSet presAssocID="{1BFF5229-EE0D-4E66-B6BB-F8CA51651D36}" presName="rootComposite" presStyleCnt="0"/>
      <dgm:spPr/>
    </dgm:pt>
    <dgm:pt modelId="{C33AAF17-D449-46BC-8A5C-E41730287A71}" type="pres">
      <dgm:prSet presAssocID="{1BFF5229-EE0D-4E66-B6BB-F8CA51651D36}" presName="rootText" presStyleLbl="node3" presStyleIdx="0" presStyleCnt="3" custScaleX="116694" custLinFactNeighborX="-13680" custLinFactNeighborY="-124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046843-7AC2-4A97-8E61-5BD1171DBB4D}" type="pres">
      <dgm:prSet presAssocID="{1BFF5229-EE0D-4E66-B6BB-F8CA51651D36}" presName="rootConnector" presStyleLbl="node3" presStyleIdx="0" presStyleCnt="3"/>
      <dgm:spPr/>
      <dgm:t>
        <a:bodyPr/>
        <a:lstStyle/>
        <a:p>
          <a:endParaRPr lang="ru-RU"/>
        </a:p>
      </dgm:t>
    </dgm:pt>
    <dgm:pt modelId="{67961207-4030-4378-B6DE-CB42A2805027}" type="pres">
      <dgm:prSet presAssocID="{1BFF5229-EE0D-4E66-B6BB-F8CA51651D36}" presName="hierChild4" presStyleCnt="0"/>
      <dgm:spPr/>
    </dgm:pt>
    <dgm:pt modelId="{65F936D2-94F0-4DAD-AEF7-4BC2CE45ACE8}" type="pres">
      <dgm:prSet presAssocID="{1BFF5229-EE0D-4E66-B6BB-F8CA51651D36}" presName="hierChild5" presStyleCnt="0"/>
      <dgm:spPr/>
    </dgm:pt>
    <dgm:pt modelId="{5A9E15B7-413C-4470-9D23-9C361EB0EC4E}" type="pres">
      <dgm:prSet presAssocID="{CC3B0E5D-815C-4BBF-AD0F-16FE3D3B851A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3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3" custScaleX="134672" custScaleY="87329" custLinFactY="42440" custLinFactNeighborX="16674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3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597F035C-A3B2-40C4-9F10-D12028042FF5}" type="pres">
      <dgm:prSet presAssocID="{D84DDD1C-3A00-49F1-90C4-4B90987D420A}" presName="Name37" presStyleLbl="parChTrans1D3" presStyleIdx="1" presStyleCnt="3"/>
      <dgm:spPr/>
      <dgm:t>
        <a:bodyPr/>
        <a:lstStyle/>
        <a:p>
          <a:endParaRPr lang="ru-RU"/>
        </a:p>
      </dgm:t>
    </dgm:pt>
    <dgm:pt modelId="{08D8E91B-5EC5-40E7-AE37-684ABB9E4343}" type="pres">
      <dgm:prSet presAssocID="{7A9C127E-6781-4B85-BD99-49DAE41BF7BD}" presName="hierRoot2" presStyleCnt="0">
        <dgm:presLayoutVars>
          <dgm:hierBranch val="init"/>
        </dgm:presLayoutVars>
      </dgm:prSet>
      <dgm:spPr/>
    </dgm:pt>
    <dgm:pt modelId="{6CE03616-A252-44C2-B9E7-8413838C23B7}" type="pres">
      <dgm:prSet presAssocID="{7A9C127E-6781-4B85-BD99-49DAE41BF7BD}" presName="rootComposite" presStyleCnt="0"/>
      <dgm:spPr/>
    </dgm:pt>
    <dgm:pt modelId="{F57BF245-D64A-47CB-BEF8-01A35F453D83}" type="pres">
      <dgm:prSet presAssocID="{7A9C127E-6781-4B85-BD99-49DAE41BF7BD}" presName="rootText" presStyleLbl="node3" presStyleIdx="1" presStyleCnt="3" custScaleX="136119" custScaleY="139438" custLinFactY="-37913" custLinFactNeighborX="-3343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92C5D8-4F86-448B-BC33-EEDAB66D8B2D}" type="pres">
      <dgm:prSet presAssocID="{7A9C127E-6781-4B85-BD99-49DAE41BF7BD}" presName="rootConnector" presStyleLbl="node3" presStyleIdx="1" presStyleCnt="3"/>
      <dgm:spPr/>
      <dgm:t>
        <a:bodyPr/>
        <a:lstStyle/>
        <a:p>
          <a:endParaRPr lang="ru-RU"/>
        </a:p>
      </dgm:t>
    </dgm:pt>
    <dgm:pt modelId="{A18DAE11-1B12-4426-B91F-E69828B05D26}" type="pres">
      <dgm:prSet presAssocID="{7A9C127E-6781-4B85-BD99-49DAE41BF7BD}" presName="hierChild4" presStyleCnt="0"/>
      <dgm:spPr/>
    </dgm:pt>
    <dgm:pt modelId="{36DA9F95-F9E2-43F5-87AC-AB9AA85055AE}" type="pres">
      <dgm:prSet presAssocID="{7A9C127E-6781-4B85-BD99-49DAE41BF7BD}" presName="hierChild5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C69B5B25-561B-4446-BA4E-189CBBEFDE0A}" type="pres">
      <dgm:prSet presAssocID="{99332621-92C5-440F-B5A5-ABBDA78FA399}" presName="Name37" presStyleLbl="parChTrans1D2" presStyleIdx="2" presStyleCnt="3"/>
      <dgm:spPr/>
      <dgm:t>
        <a:bodyPr/>
        <a:lstStyle/>
        <a:p>
          <a:endParaRPr lang="ru-RU"/>
        </a:p>
      </dgm:t>
    </dgm:pt>
    <dgm:pt modelId="{770374D8-2244-4D40-8A28-EF85DFB7DC60}" type="pres">
      <dgm:prSet presAssocID="{0B467CC6-2AD8-4843-8F56-4F3DA2511D6C}" presName="hierRoot2" presStyleCnt="0">
        <dgm:presLayoutVars>
          <dgm:hierBranch val="init"/>
        </dgm:presLayoutVars>
      </dgm:prSet>
      <dgm:spPr/>
    </dgm:pt>
    <dgm:pt modelId="{07633859-D70E-4D19-A6BA-AC300ABAD4B7}" type="pres">
      <dgm:prSet presAssocID="{0B467CC6-2AD8-4843-8F56-4F3DA2511D6C}" presName="rootComposite" presStyleCnt="0"/>
      <dgm:spPr/>
    </dgm:pt>
    <dgm:pt modelId="{B83165F0-DDF4-4280-B812-C02BEC62E8E4}" type="pres">
      <dgm:prSet presAssocID="{0B467CC6-2AD8-4843-8F56-4F3DA2511D6C}" presName="rootText" presStyleLbl="node2" presStyleIdx="2" presStyleCnt="3" custScaleX="1122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0F1520-6022-4A0F-A53F-67B5AD8ED03E}" type="pres">
      <dgm:prSet presAssocID="{0B467CC6-2AD8-4843-8F56-4F3DA2511D6C}" presName="rootConnector" presStyleLbl="node2" presStyleIdx="2" presStyleCnt="3"/>
      <dgm:spPr/>
      <dgm:t>
        <a:bodyPr/>
        <a:lstStyle/>
        <a:p>
          <a:endParaRPr lang="ru-RU"/>
        </a:p>
      </dgm:t>
    </dgm:pt>
    <dgm:pt modelId="{CE7FD858-3BC1-4500-B12E-500CE07B1C62}" type="pres">
      <dgm:prSet presAssocID="{0B467CC6-2AD8-4843-8F56-4F3DA2511D6C}" presName="hierChild4" presStyleCnt="0"/>
      <dgm:spPr/>
    </dgm:pt>
    <dgm:pt modelId="{CCF5DBE8-192C-4E85-AA33-A2FE29CE6E24}" type="pres">
      <dgm:prSet presAssocID="{6DF3327D-39A3-4AAA-B2D6-970461088CE3}" presName="Name37" presStyleLbl="parChTrans1D3" presStyleIdx="2" presStyleCnt="3"/>
      <dgm:spPr/>
      <dgm:t>
        <a:bodyPr/>
        <a:lstStyle/>
        <a:p>
          <a:endParaRPr lang="ru-RU"/>
        </a:p>
      </dgm:t>
    </dgm:pt>
    <dgm:pt modelId="{5128A4CE-E36A-4BA8-9B4D-260ADFEEC02B}" type="pres">
      <dgm:prSet presAssocID="{B51CB1A4-C4A4-4888-915E-6526EB73009A}" presName="hierRoot2" presStyleCnt="0">
        <dgm:presLayoutVars>
          <dgm:hierBranch val="init"/>
        </dgm:presLayoutVars>
      </dgm:prSet>
      <dgm:spPr/>
    </dgm:pt>
    <dgm:pt modelId="{55B0F410-C06F-4D2C-9C9F-5C1094444601}" type="pres">
      <dgm:prSet presAssocID="{B51CB1A4-C4A4-4888-915E-6526EB73009A}" presName="rootComposite" presStyleCnt="0"/>
      <dgm:spPr/>
    </dgm:pt>
    <dgm:pt modelId="{C1A4380A-908C-4B93-AF8F-4A9FE82A7CAC}" type="pres">
      <dgm:prSet presAssocID="{B51CB1A4-C4A4-4888-915E-6526EB73009A}" presName="rootText" presStyleLbl="node3" presStyleIdx="2" presStyleCnt="3" custScaleX="117890" custLinFactNeighborX="-16778" custLinFactNeighborY="-121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CBCDF3-2647-4DA2-9E62-19B60C2DF13F}" type="pres">
      <dgm:prSet presAssocID="{B51CB1A4-C4A4-4888-915E-6526EB73009A}" presName="rootConnector" presStyleLbl="node3" presStyleIdx="2" presStyleCnt="3"/>
      <dgm:spPr/>
      <dgm:t>
        <a:bodyPr/>
        <a:lstStyle/>
        <a:p>
          <a:endParaRPr lang="ru-RU"/>
        </a:p>
      </dgm:t>
    </dgm:pt>
    <dgm:pt modelId="{9E7AE4C4-1DD7-416D-B688-C43BB03732D5}" type="pres">
      <dgm:prSet presAssocID="{B51CB1A4-C4A4-4888-915E-6526EB73009A}" presName="hierChild4" presStyleCnt="0"/>
      <dgm:spPr/>
    </dgm:pt>
    <dgm:pt modelId="{46A5D601-1A64-4D76-9488-200E5C287B9E}" type="pres">
      <dgm:prSet presAssocID="{B51CB1A4-C4A4-4888-915E-6526EB73009A}" presName="hierChild5" presStyleCnt="0"/>
      <dgm:spPr/>
    </dgm:pt>
    <dgm:pt modelId="{94286702-0B2F-4C97-92AF-718C8D7F82EF}" type="pres">
      <dgm:prSet presAssocID="{0B467CC6-2AD8-4843-8F56-4F3DA2511D6C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7EB2CEBF-5F6D-43B3-915D-64093B2DFE1E}" type="presOf" srcId="{B3435A5C-0B79-4E9F-8180-DBCC7E6B64DC}" destId="{D1EE8BB8-9B49-430E-BCA3-482F425A11E6}" srcOrd="0" destOrd="0" presId="urn:microsoft.com/office/officeart/2005/8/layout/orgChart1"/>
    <dgm:cxn modelId="{591714E5-D8B8-4D21-AFEC-03DB8A3728EF}" type="presOf" srcId="{99332621-92C5-440F-B5A5-ABBDA78FA399}" destId="{C69B5B25-561B-4446-BA4E-189CBBEFDE0A}" srcOrd="0" destOrd="0" presId="urn:microsoft.com/office/officeart/2005/8/layout/orgChart1"/>
    <dgm:cxn modelId="{55F2178B-D95F-4960-943A-383EB55B3747}" type="presOf" srcId="{CC3B0E5D-815C-4BBF-AD0F-16FE3D3B851A}" destId="{2892E2C9-0B59-44B5-8595-C69C1E9EBBA6}" srcOrd="0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FCD2BFB8-6244-400E-8B2F-478695798CBA}" type="presOf" srcId="{6F6B10C9-65CA-4828-90A1-37F57DB61D59}" destId="{A97C0BF0-75ED-40D2-A100-5B9A250C6E36}" srcOrd="1" destOrd="0" presId="urn:microsoft.com/office/officeart/2005/8/layout/orgChart1"/>
    <dgm:cxn modelId="{55A630AE-A268-4012-B7E1-D41B1EE1175C}" type="presOf" srcId="{B3435A5C-0B79-4E9F-8180-DBCC7E6B64DC}" destId="{9C814680-121F-4176-B5E6-4A8B1AA1E8E2}" srcOrd="1" destOrd="0" presId="urn:microsoft.com/office/officeart/2005/8/layout/orgChart1"/>
    <dgm:cxn modelId="{14A38F33-3374-4DCA-98A6-CDE33D86E0B9}" srcId="{CC3B0E5D-815C-4BBF-AD0F-16FE3D3B851A}" destId="{1BFF5229-EE0D-4E66-B6BB-F8CA51651D36}" srcOrd="0" destOrd="0" parTransId="{F810B45C-06D8-417A-BF44-61640A898EF7}" sibTransId="{1D5F4DE0-862F-44D8-B07D-15DD932311B5}"/>
    <dgm:cxn modelId="{15937C7C-1C4C-4303-A049-112F865ACBE6}" type="presOf" srcId="{6F6B10C9-65CA-4828-90A1-37F57DB61D59}" destId="{9CFBE578-DD8E-48E7-B675-62C492642645}" srcOrd="0" destOrd="0" presId="urn:microsoft.com/office/officeart/2005/8/layout/orgChart1"/>
    <dgm:cxn modelId="{A12EA1EF-69D3-4EAD-93DC-4D00645D1CA7}" srcId="{6F6B10C9-65CA-4828-90A1-37F57DB61D59}" destId="{7A9C127E-6781-4B85-BD99-49DAE41BF7BD}" srcOrd="0" destOrd="0" parTransId="{D84DDD1C-3A00-49F1-90C4-4B90987D420A}" sibTransId="{02BCE004-BB54-424F-8CF4-673953BC4400}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C671E1F6-1222-4BC1-B668-9BEA1A8E09E7}" type="presOf" srcId="{7A9C127E-6781-4B85-BD99-49DAE41BF7BD}" destId="{2F92C5D8-4F86-448B-BC33-EEDAB66D8B2D}" srcOrd="1" destOrd="0" presId="urn:microsoft.com/office/officeart/2005/8/layout/orgChart1"/>
    <dgm:cxn modelId="{93019B39-5515-4E14-827C-CB0477B26FF9}" type="presOf" srcId="{1BFF5229-EE0D-4E66-B6BB-F8CA51651D36}" destId="{9E046843-7AC2-4A97-8E61-5BD1171DBB4D}" srcOrd="1" destOrd="0" presId="urn:microsoft.com/office/officeart/2005/8/layout/orgChart1"/>
    <dgm:cxn modelId="{666C1466-1FAA-4DFD-A024-B097C0372496}" type="presOf" srcId="{0B467CC6-2AD8-4843-8F56-4F3DA2511D6C}" destId="{B83165F0-DDF4-4280-B812-C02BEC62E8E4}" srcOrd="0" destOrd="0" presId="urn:microsoft.com/office/officeart/2005/8/layout/orgChart1"/>
    <dgm:cxn modelId="{16D9DEC2-59AB-4878-9412-87EE9C029BAD}" type="presOf" srcId="{7A9C127E-6781-4B85-BD99-49DAE41BF7BD}" destId="{F57BF245-D64A-47CB-BEF8-01A35F453D83}" srcOrd="0" destOrd="0" presId="urn:microsoft.com/office/officeart/2005/8/layout/orgChart1"/>
    <dgm:cxn modelId="{BC713F6C-D198-4FEE-834C-A71F8CB2003B}" srcId="{B3435A5C-0B79-4E9F-8180-DBCC7E6B64DC}" destId="{0B467CC6-2AD8-4843-8F56-4F3DA2511D6C}" srcOrd="2" destOrd="0" parTransId="{99332621-92C5-440F-B5A5-ABBDA78FA399}" sibTransId="{9AEBB37C-C578-406A-B583-4B8663BFCF8E}"/>
    <dgm:cxn modelId="{82A0A62C-2DAB-4D7C-A088-C4B2D32FFC7B}" type="presOf" srcId="{B51CB1A4-C4A4-4888-915E-6526EB73009A}" destId="{FBCBCDF3-2647-4DA2-9E62-19B60C2DF13F}" srcOrd="1" destOrd="0" presId="urn:microsoft.com/office/officeart/2005/8/layout/orgChart1"/>
    <dgm:cxn modelId="{2A9A0BD3-9E33-4852-AD03-CCCAEF931FCB}" type="presOf" srcId="{F810B45C-06D8-417A-BF44-61640A898EF7}" destId="{C70B2F54-2643-440E-B819-45D9F4F1288F}" srcOrd="0" destOrd="0" presId="urn:microsoft.com/office/officeart/2005/8/layout/orgChart1"/>
    <dgm:cxn modelId="{25FDB88E-E02D-4800-921C-F3B875674D6D}" type="presOf" srcId="{6DF3327D-39A3-4AAA-B2D6-970461088CE3}" destId="{CCF5DBE8-192C-4E85-AA33-A2FE29CE6E24}" srcOrd="0" destOrd="0" presId="urn:microsoft.com/office/officeart/2005/8/layout/orgChart1"/>
    <dgm:cxn modelId="{06AE4F7E-4203-4C42-B29A-C9F46BFB11C7}" type="presOf" srcId="{D84DDD1C-3A00-49F1-90C4-4B90987D420A}" destId="{597F035C-A3B2-40C4-9F10-D12028042FF5}" srcOrd="0" destOrd="0" presId="urn:microsoft.com/office/officeart/2005/8/layout/orgChart1"/>
    <dgm:cxn modelId="{0D08B00B-2D6F-4523-A010-F9E289DCA0E3}" type="presOf" srcId="{0B467CC6-2AD8-4843-8F56-4F3DA2511D6C}" destId="{760F1520-6022-4A0F-A53F-67B5AD8ED03E}" srcOrd="1" destOrd="0" presId="urn:microsoft.com/office/officeart/2005/8/layout/orgChart1"/>
    <dgm:cxn modelId="{7A39D3F8-BCCA-49BA-A391-89B9EFE3BF83}" type="presOf" srcId="{B51CB1A4-C4A4-4888-915E-6526EB73009A}" destId="{C1A4380A-908C-4B93-AF8F-4A9FE82A7CAC}" srcOrd="0" destOrd="0" presId="urn:microsoft.com/office/officeart/2005/8/layout/orgChart1"/>
    <dgm:cxn modelId="{31BABBC9-C80E-49D6-B111-FB9A94AF0EEF}" type="presOf" srcId="{AF9DCF03-4D56-4E7B-8CB5-8B78D1A13339}" destId="{60532D88-F695-48B1-93F8-DAACBB8622FD}" srcOrd="0" destOrd="0" presId="urn:microsoft.com/office/officeart/2005/8/layout/orgChart1"/>
    <dgm:cxn modelId="{B63E7708-0DDA-4EEB-B004-C65E38A317CA}" type="presOf" srcId="{AA404E0A-A352-40C9-A30E-F5C57393417A}" destId="{3E08AFD2-9320-4D7E-87D1-D2E74C53BDD4}" srcOrd="0" destOrd="0" presId="urn:microsoft.com/office/officeart/2005/8/layout/orgChart1"/>
    <dgm:cxn modelId="{5A9B912E-778F-4819-973C-89F9EF1815F7}" type="presOf" srcId="{CBA94E83-80AC-46D3-85B4-BF5B19AE9720}" destId="{579C7182-0B1D-4900-BEF2-8D12FC8D4D12}" srcOrd="0" destOrd="0" presId="urn:microsoft.com/office/officeart/2005/8/layout/orgChart1"/>
    <dgm:cxn modelId="{39972102-BEB9-40A3-B89B-467DCAF8CE4B}" srcId="{0B467CC6-2AD8-4843-8F56-4F3DA2511D6C}" destId="{B51CB1A4-C4A4-4888-915E-6526EB73009A}" srcOrd="0" destOrd="0" parTransId="{6DF3327D-39A3-4AAA-B2D6-970461088CE3}" sibTransId="{6656F594-0C81-4353-8503-109EAD8F3C34}"/>
    <dgm:cxn modelId="{6C1B4DF7-FAC8-47F1-BA48-608E8F0A07E9}" type="presOf" srcId="{CC3B0E5D-815C-4BBF-AD0F-16FE3D3B851A}" destId="{7AA2F735-7C6C-472F-A77C-E9BA1670BA16}" srcOrd="1" destOrd="0" presId="urn:microsoft.com/office/officeart/2005/8/layout/orgChart1"/>
    <dgm:cxn modelId="{0DD38FD6-8C43-405F-9C60-B55595849728}" type="presOf" srcId="{1BFF5229-EE0D-4E66-B6BB-F8CA51651D36}" destId="{C33AAF17-D449-46BC-8A5C-E41730287A71}" srcOrd="0" destOrd="0" presId="urn:microsoft.com/office/officeart/2005/8/layout/orgChart1"/>
    <dgm:cxn modelId="{65C518E5-3CF1-4A1E-9715-C6FE3566A6C4}" srcId="{B3435A5C-0B79-4E9F-8180-DBCC7E6B64DC}" destId="{CC3B0E5D-815C-4BBF-AD0F-16FE3D3B851A}" srcOrd="0" destOrd="0" parTransId="{AF9DCF03-4D56-4E7B-8CB5-8B78D1A13339}" sibTransId="{A087BEA6-5184-403E-9876-7D5FEE1FC641}"/>
    <dgm:cxn modelId="{183ED9FD-9DA4-4D94-871D-4D96287203C1}" type="presParOf" srcId="{579C7182-0B1D-4900-BEF2-8D12FC8D4D12}" destId="{73BD3551-9573-4A51-B18A-A13C226A0299}" srcOrd="0" destOrd="0" presId="urn:microsoft.com/office/officeart/2005/8/layout/orgChart1"/>
    <dgm:cxn modelId="{38EAC0FE-D2AB-492D-8A95-7E1E0FEAF5B8}" type="presParOf" srcId="{73BD3551-9573-4A51-B18A-A13C226A0299}" destId="{01909518-E704-471F-9BB6-4802CE1D325F}" srcOrd="0" destOrd="0" presId="urn:microsoft.com/office/officeart/2005/8/layout/orgChart1"/>
    <dgm:cxn modelId="{53C1BFF2-7858-4A59-B881-32647DF284C4}" type="presParOf" srcId="{01909518-E704-471F-9BB6-4802CE1D325F}" destId="{D1EE8BB8-9B49-430E-BCA3-482F425A11E6}" srcOrd="0" destOrd="0" presId="urn:microsoft.com/office/officeart/2005/8/layout/orgChart1"/>
    <dgm:cxn modelId="{14288B53-5C8F-4C94-BF48-B152E0FC6260}" type="presParOf" srcId="{01909518-E704-471F-9BB6-4802CE1D325F}" destId="{9C814680-121F-4176-B5E6-4A8B1AA1E8E2}" srcOrd="1" destOrd="0" presId="urn:microsoft.com/office/officeart/2005/8/layout/orgChart1"/>
    <dgm:cxn modelId="{EAA830BC-0FFA-490B-98CB-16ADDD276B0A}" type="presParOf" srcId="{73BD3551-9573-4A51-B18A-A13C226A0299}" destId="{40C1253F-DBB7-434F-A73B-CEEC416B14AE}" srcOrd="1" destOrd="0" presId="urn:microsoft.com/office/officeart/2005/8/layout/orgChart1"/>
    <dgm:cxn modelId="{0BB5FF23-E92A-4187-BF0C-024CB9FFDE51}" type="presParOf" srcId="{40C1253F-DBB7-434F-A73B-CEEC416B14AE}" destId="{60532D88-F695-48B1-93F8-DAACBB8622FD}" srcOrd="0" destOrd="0" presId="urn:microsoft.com/office/officeart/2005/8/layout/orgChart1"/>
    <dgm:cxn modelId="{70234FAA-C67C-4082-9898-5EF270A57F48}" type="presParOf" srcId="{40C1253F-DBB7-434F-A73B-CEEC416B14AE}" destId="{843040BE-B4A0-4BD5-AAEB-F27F23BE11EE}" srcOrd="1" destOrd="0" presId="urn:microsoft.com/office/officeart/2005/8/layout/orgChart1"/>
    <dgm:cxn modelId="{F47D6F99-0827-49D6-A6F6-697F952BCBBA}" type="presParOf" srcId="{843040BE-B4A0-4BD5-AAEB-F27F23BE11EE}" destId="{6A7991DF-2CD5-4B0B-BADB-4BC1E36778F2}" srcOrd="0" destOrd="0" presId="urn:microsoft.com/office/officeart/2005/8/layout/orgChart1"/>
    <dgm:cxn modelId="{1641F537-5F24-4C07-A841-4D97BCDBAD94}" type="presParOf" srcId="{6A7991DF-2CD5-4B0B-BADB-4BC1E36778F2}" destId="{2892E2C9-0B59-44B5-8595-C69C1E9EBBA6}" srcOrd="0" destOrd="0" presId="urn:microsoft.com/office/officeart/2005/8/layout/orgChart1"/>
    <dgm:cxn modelId="{1DEB9A08-8EDB-424A-B842-75C2A61D5ADB}" type="presParOf" srcId="{6A7991DF-2CD5-4B0B-BADB-4BC1E36778F2}" destId="{7AA2F735-7C6C-472F-A77C-E9BA1670BA16}" srcOrd="1" destOrd="0" presId="urn:microsoft.com/office/officeart/2005/8/layout/orgChart1"/>
    <dgm:cxn modelId="{EEBF2620-518E-490D-B71C-430F04FDF878}" type="presParOf" srcId="{843040BE-B4A0-4BD5-AAEB-F27F23BE11EE}" destId="{5F3BD82A-BC3E-4C56-AFB0-E6A658189BCF}" srcOrd="1" destOrd="0" presId="urn:microsoft.com/office/officeart/2005/8/layout/orgChart1"/>
    <dgm:cxn modelId="{63CD7B90-A93A-4C34-8B83-6AE1DAE0017D}" type="presParOf" srcId="{5F3BD82A-BC3E-4C56-AFB0-E6A658189BCF}" destId="{C70B2F54-2643-440E-B819-45D9F4F1288F}" srcOrd="0" destOrd="0" presId="urn:microsoft.com/office/officeart/2005/8/layout/orgChart1"/>
    <dgm:cxn modelId="{91CF243C-BE17-45B4-9942-F3245C2ED1C8}" type="presParOf" srcId="{5F3BD82A-BC3E-4C56-AFB0-E6A658189BCF}" destId="{3684F7C0-8AA2-4824-A667-DD2166F422BD}" srcOrd="1" destOrd="0" presId="urn:microsoft.com/office/officeart/2005/8/layout/orgChart1"/>
    <dgm:cxn modelId="{448EF161-7DF0-4446-8C00-C1648E682B43}" type="presParOf" srcId="{3684F7C0-8AA2-4824-A667-DD2166F422BD}" destId="{8E04E94E-52B9-4377-9617-FF3E80ED3F7C}" srcOrd="0" destOrd="0" presId="urn:microsoft.com/office/officeart/2005/8/layout/orgChart1"/>
    <dgm:cxn modelId="{D005091D-79C5-4464-9C12-F201F988E54F}" type="presParOf" srcId="{8E04E94E-52B9-4377-9617-FF3E80ED3F7C}" destId="{C33AAF17-D449-46BC-8A5C-E41730287A71}" srcOrd="0" destOrd="0" presId="urn:microsoft.com/office/officeart/2005/8/layout/orgChart1"/>
    <dgm:cxn modelId="{426D1245-7C81-4F6D-AFB2-048140C639D6}" type="presParOf" srcId="{8E04E94E-52B9-4377-9617-FF3E80ED3F7C}" destId="{9E046843-7AC2-4A97-8E61-5BD1171DBB4D}" srcOrd="1" destOrd="0" presId="urn:microsoft.com/office/officeart/2005/8/layout/orgChart1"/>
    <dgm:cxn modelId="{88BEC322-2099-4C31-8AE7-DAC4B64838D9}" type="presParOf" srcId="{3684F7C0-8AA2-4824-A667-DD2166F422BD}" destId="{67961207-4030-4378-B6DE-CB42A2805027}" srcOrd="1" destOrd="0" presId="urn:microsoft.com/office/officeart/2005/8/layout/orgChart1"/>
    <dgm:cxn modelId="{FB61F97E-3B0D-4CE2-B7A1-E533F3630469}" type="presParOf" srcId="{3684F7C0-8AA2-4824-A667-DD2166F422BD}" destId="{65F936D2-94F0-4DAD-AEF7-4BC2CE45ACE8}" srcOrd="2" destOrd="0" presId="urn:microsoft.com/office/officeart/2005/8/layout/orgChart1"/>
    <dgm:cxn modelId="{079A62C4-408B-4696-BF4E-403E3E52ADAE}" type="presParOf" srcId="{843040BE-B4A0-4BD5-AAEB-F27F23BE11EE}" destId="{5A9E15B7-413C-4470-9D23-9C361EB0EC4E}" srcOrd="2" destOrd="0" presId="urn:microsoft.com/office/officeart/2005/8/layout/orgChart1"/>
    <dgm:cxn modelId="{0EBE8871-57BD-4801-B54E-117CCA032065}" type="presParOf" srcId="{40C1253F-DBB7-434F-A73B-CEEC416B14AE}" destId="{3E08AFD2-9320-4D7E-87D1-D2E74C53BDD4}" srcOrd="2" destOrd="0" presId="urn:microsoft.com/office/officeart/2005/8/layout/orgChart1"/>
    <dgm:cxn modelId="{70A9F7BC-5DAF-482C-8C9F-F761DB918C8A}" type="presParOf" srcId="{40C1253F-DBB7-434F-A73B-CEEC416B14AE}" destId="{35360921-D811-4034-8019-5B5DFAE6FA8E}" srcOrd="3" destOrd="0" presId="urn:microsoft.com/office/officeart/2005/8/layout/orgChart1"/>
    <dgm:cxn modelId="{D3D89A00-8D89-4888-ABF5-2B456FDA5416}" type="presParOf" srcId="{35360921-D811-4034-8019-5B5DFAE6FA8E}" destId="{4D3834EF-4A89-418C-B5CB-4D1A51EBFE71}" srcOrd="0" destOrd="0" presId="urn:microsoft.com/office/officeart/2005/8/layout/orgChart1"/>
    <dgm:cxn modelId="{680C69C0-1B74-4CD9-9352-2BE6855C8099}" type="presParOf" srcId="{4D3834EF-4A89-418C-B5CB-4D1A51EBFE71}" destId="{9CFBE578-DD8E-48E7-B675-62C492642645}" srcOrd="0" destOrd="0" presId="urn:microsoft.com/office/officeart/2005/8/layout/orgChart1"/>
    <dgm:cxn modelId="{9AA6D201-4670-45C3-980B-157293AF5527}" type="presParOf" srcId="{4D3834EF-4A89-418C-B5CB-4D1A51EBFE71}" destId="{A97C0BF0-75ED-40D2-A100-5B9A250C6E36}" srcOrd="1" destOrd="0" presId="urn:microsoft.com/office/officeart/2005/8/layout/orgChart1"/>
    <dgm:cxn modelId="{6066970D-D1BE-4264-858B-99D53A11623B}" type="presParOf" srcId="{35360921-D811-4034-8019-5B5DFAE6FA8E}" destId="{EA15BE2C-B0C2-42D0-8059-714E29BD3021}" srcOrd="1" destOrd="0" presId="urn:microsoft.com/office/officeart/2005/8/layout/orgChart1"/>
    <dgm:cxn modelId="{85795610-0C79-4EC5-AA80-AC2B54A27DD6}" type="presParOf" srcId="{EA15BE2C-B0C2-42D0-8059-714E29BD3021}" destId="{597F035C-A3B2-40C4-9F10-D12028042FF5}" srcOrd="0" destOrd="0" presId="urn:microsoft.com/office/officeart/2005/8/layout/orgChart1"/>
    <dgm:cxn modelId="{1BD2CD64-DACB-4460-BB45-80F2C2E5114E}" type="presParOf" srcId="{EA15BE2C-B0C2-42D0-8059-714E29BD3021}" destId="{08D8E91B-5EC5-40E7-AE37-684ABB9E4343}" srcOrd="1" destOrd="0" presId="urn:microsoft.com/office/officeart/2005/8/layout/orgChart1"/>
    <dgm:cxn modelId="{8C6FBF49-3E6F-4EA2-9BC2-0657E34215C8}" type="presParOf" srcId="{08D8E91B-5EC5-40E7-AE37-684ABB9E4343}" destId="{6CE03616-A252-44C2-B9E7-8413838C23B7}" srcOrd="0" destOrd="0" presId="urn:microsoft.com/office/officeart/2005/8/layout/orgChart1"/>
    <dgm:cxn modelId="{385F5009-44DF-460A-8E14-E0B3E9647B43}" type="presParOf" srcId="{6CE03616-A252-44C2-B9E7-8413838C23B7}" destId="{F57BF245-D64A-47CB-BEF8-01A35F453D83}" srcOrd="0" destOrd="0" presId="urn:microsoft.com/office/officeart/2005/8/layout/orgChart1"/>
    <dgm:cxn modelId="{9742FE1A-B15F-44A7-AA52-EB23DAAA86D5}" type="presParOf" srcId="{6CE03616-A252-44C2-B9E7-8413838C23B7}" destId="{2F92C5D8-4F86-448B-BC33-EEDAB66D8B2D}" srcOrd="1" destOrd="0" presId="urn:microsoft.com/office/officeart/2005/8/layout/orgChart1"/>
    <dgm:cxn modelId="{BF4C2525-29B4-4F28-9473-691684FE271D}" type="presParOf" srcId="{08D8E91B-5EC5-40E7-AE37-684ABB9E4343}" destId="{A18DAE11-1B12-4426-B91F-E69828B05D26}" srcOrd="1" destOrd="0" presId="urn:microsoft.com/office/officeart/2005/8/layout/orgChart1"/>
    <dgm:cxn modelId="{093148FA-CB8D-48B3-B0D0-03624CD41330}" type="presParOf" srcId="{08D8E91B-5EC5-40E7-AE37-684ABB9E4343}" destId="{36DA9F95-F9E2-43F5-87AC-AB9AA85055AE}" srcOrd="2" destOrd="0" presId="urn:microsoft.com/office/officeart/2005/8/layout/orgChart1"/>
    <dgm:cxn modelId="{D56B262D-52E9-4FF1-8C7D-60C64688D2D4}" type="presParOf" srcId="{35360921-D811-4034-8019-5B5DFAE6FA8E}" destId="{5A9587E2-4654-49BE-935B-0B098A6ABB7B}" srcOrd="2" destOrd="0" presId="urn:microsoft.com/office/officeart/2005/8/layout/orgChart1"/>
    <dgm:cxn modelId="{04F0879F-F9A3-442E-9F09-E20C4B2785D3}" type="presParOf" srcId="{40C1253F-DBB7-434F-A73B-CEEC416B14AE}" destId="{C69B5B25-561B-4446-BA4E-189CBBEFDE0A}" srcOrd="4" destOrd="0" presId="urn:microsoft.com/office/officeart/2005/8/layout/orgChart1"/>
    <dgm:cxn modelId="{B2149CDF-E622-46C9-AC13-5DB437451958}" type="presParOf" srcId="{40C1253F-DBB7-434F-A73B-CEEC416B14AE}" destId="{770374D8-2244-4D40-8A28-EF85DFB7DC60}" srcOrd="5" destOrd="0" presId="urn:microsoft.com/office/officeart/2005/8/layout/orgChart1"/>
    <dgm:cxn modelId="{37CD4812-8B19-4236-8B6C-A89A7239430C}" type="presParOf" srcId="{770374D8-2244-4D40-8A28-EF85DFB7DC60}" destId="{07633859-D70E-4D19-A6BA-AC300ABAD4B7}" srcOrd="0" destOrd="0" presId="urn:microsoft.com/office/officeart/2005/8/layout/orgChart1"/>
    <dgm:cxn modelId="{20592ACD-93FB-4BB5-ABC6-6CD63D22E946}" type="presParOf" srcId="{07633859-D70E-4D19-A6BA-AC300ABAD4B7}" destId="{B83165F0-DDF4-4280-B812-C02BEC62E8E4}" srcOrd="0" destOrd="0" presId="urn:microsoft.com/office/officeart/2005/8/layout/orgChart1"/>
    <dgm:cxn modelId="{330199E0-9481-4371-903C-7D1918CC7F7B}" type="presParOf" srcId="{07633859-D70E-4D19-A6BA-AC300ABAD4B7}" destId="{760F1520-6022-4A0F-A53F-67B5AD8ED03E}" srcOrd="1" destOrd="0" presId="urn:microsoft.com/office/officeart/2005/8/layout/orgChart1"/>
    <dgm:cxn modelId="{D4BACA41-C7BD-49C6-88AD-D6F754593E00}" type="presParOf" srcId="{770374D8-2244-4D40-8A28-EF85DFB7DC60}" destId="{CE7FD858-3BC1-4500-B12E-500CE07B1C62}" srcOrd="1" destOrd="0" presId="urn:microsoft.com/office/officeart/2005/8/layout/orgChart1"/>
    <dgm:cxn modelId="{4EC5085B-467C-44F1-864B-EA4EB049DB73}" type="presParOf" srcId="{CE7FD858-3BC1-4500-B12E-500CE07B1C62}" destId="{CCF5DBE8-192C-4E85-AA33-A2FE29CE6E24}" srcOrd="0" destOrd="0" presId="urn:microsoft.com/office/officeart/2005/8/layout/orgChart1"/>
    <dgm:cxn modelId="{BF5E9E38-0AA3-45C6-AF13-E9274DA796D9}" type="presParOf" srcId="{CE7FD858-3BC1-4500-B12E-500CE07B1C62}" destId="{5128A4CE-E36A-4BA8-9B4D-260ADFEEC02B}" srcOrd="1" destOrd="0" presId="urn:microsoft.com/office/officeart/2005/8/layout/orgChart1"/>
    <dgm:cxn modelId="{39A879E6-BAA7-4895-A725-D0B657B83C85}" type="presParOf" srcId="{5128A4CE-E36A-4BA8-9B4D-260ADFEEC02B}" destId="{55B0F410-C06F-4D2C-9C9F-5C1094444601}" srcOrd="0" destOrd="0" presId="urn:microsoft.com/office/officeart/2005/8/layout/orgChart1"/>
    <dgm:cxn modelId="{536AF217-5532-4185-B2D3-854184FD418C}" type="presParOf" srcId="{55B0F410-C06F-4D2C-9C9F-5C1094444601}" destId="{C1A4380A-908C-4B93-AF8F-4A9FE82A7CAC}" srcOrd="0" destOrd="0" presId="urn:microsoft.com/office/officeart/2005/8/layout/orgChart1"/>
    <dgm:cxn modelId="{D125EC26-73BF-4231-8FC6-3F2225B9B20B}" type="presParOf" srcId="{55B0F410-C06F-4D2C-9C9F-5C1094444601}" destId="{FBCBCDF3-2647-4DA2-9E62-19B60C2DF13F}" srcOrd="1" destOrd="0" presId="urn:microsoft.com/office/officeart/2005/8/layout/orgChart1"/>
    <dgm:cxn modelId="{4A805CD4-AED7-4BCF-8AD6-9965179A7B82}" type="presParOf" srcId="{5128A4CE-E36A-4BA8-9B4D-260ADFEEC02B}" destId="{9E7AE4C4-1DD7-416D-B688-C43BB03732D5}" srcOrd="1" destOrd="0" presId="urn:microsoft.com/office/officeart/2005/8/layout/orgChart1"/>
    <dgm:cxn modelId="{27C9C23A-CE53-445F-92C7-E4D856848A5F}" type="presParOf" srcId="{5128A4CE-E36A-4BA8-9B4D-260ADFEEC02B}" destId="{46A5D601-1A64-4D76-9488-200E5C287B9E}" srcOrd="2" destOrd="0" presId="urn:microsoft.com/office/officeart/2005/8/layout/orgChart1"/>
    <dgm:cxn modelId="{558B9497-17D2-4ECF-9F25-D82F81E74E8B}" type="presParOf" srcId="{770374D8-2244-4D40-8A28-EF85DFB7DC60}" destId="{94286702-0B2F-4C97-92AF-718C8D7F82EF}" srcOrd="2" destOrd="0" presId="urn:microsoft.com/office/officeart/2005/8/layout/orgChart1"/>
    <dgm:cxn modelId="{13145ECA-312A-4E26-9AB7-622B006C1DD5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Блага</a:t>
          </a:r>
          <a:endParaRPr lang="ru-RU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3490DDDA-CD06-456B-9BCD-247E30C31C7E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4000" b="1" dirty="0" smtClean="0"/>
            <a:t>Даровые</a:t>
          </a:r>
          <a:endParaRPr lang="ru-RU" sz="4000" b="1" dirty="0"/>
        </a:p>
      </dgm:t>
    </dgm:pt>
    <dgm:pt modelId="{C5699C9E-DC4C-4C0B-9C20-C22927F47F3E}" type="parTrans" cxnId="{DC6322CB-D70F-4C66-A0AA-0D51E700F718}">
      <dgm:prSet/>
      <dgm:spPr/>
      <dgm:t>
        <a:bodyPr/>
        <a:lstStyle/>
        <a:p>
          <a:endParaRPr lang="ru-RU"/>
        </a:p>
      </dgm:t>
    </dgm:pt>
    <dgm:pt modelId="{DD71070A-8390-4F2B-9405-472892B3C097}" type="sibTrans" cxnId="{DC6322CB-D70F-4C66-A0AA-0D51E700F718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Экономические</a:t>
          </a:r>
          <a:endParaRPr lang="ru-RU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226273" custScaleY="574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C3E82466-3306-4557-96E4-6D97CED64D14}" type="pres">
      <dgm:prSet presAssocID="{C5699C9E-DC4C-4C0B-9C20-C22927F47F3E}" presName="Name37" presStyleLbl="parChTrans1D2" presStyleIdx="0" presStyleCnt="2"/>
      <dgm:spPr/>
      <dgm:t>
        <a:bodyPr/>
        <a:lstStyle/>
        <a:p>
          <a:endParaRPr lang="ru-RU"/>
        </a:p>
      </dgm:t>
    </dgm:pt>
    <dgm:pt modelId="{F61D7DFC-70D2-4D92-B297-2BDA3F923D6C}" type="pres">
      <dgm:prSet presAssocID="{3490DDDA-CD06-456B-9BCD-247E30C31C7E}" presName="hierRoot2" presStyleCnt="0">
        <dgm:presLayoutVars>
          <dgm:hierBranch val="init"/>
        </dgm:presLayoutVars>
      </dgm:prSet>
      <dgm:spPr/>
    </dgm:pt>
    <dgm:pt modelId="{4CCA9932-8202-4157-9998-D5CED932ECBD}" type="pres">
      <dgm:prSet presAssocID="{3490DDDA-CD06-456B-9BCD-247E30C31C7E}" presName="rootComposite" presStyleCnt="0"/>
      <dgm:spPr/>
    </dgm:pt>
    <dgm:pt modelId="{3F152074-0C14-4B46-B21E-8261A9BE132D}" type="pres">
      <dgm:prSet presAssocID="{3490DDDA-CD06-456B-9BCD-247E30C31C7E}" presName="rootText" presStyleLbl="node2" presStyleIdx="0" presStyleCnt="2" custScaleX="95165" custScaleY="587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02C4E1-F7E0-4065-9604-A7D7BFBD24CE}" type="pres">
      <dgm:prSet presAssocID="{3490DDDA-CD06-456B-9BCD-247E30C31C7E}" presName="rootConnector" presStyleLbl="node2" presStyleIdx="0" presStyleCnt="2"/>
      <dgm:spPr/>
      <dgm:t>
        <a:bodyPr/>
        <a:lstStyle/>
        <a:p>
          <a:endParaRPr lang="ru-RU"/>
        </a:p>
      </dgm:t>
    </dgm:pt>
    <dgm:pt modelId="{0793A2F7-0367-4F2E-ACA8-B5ECDC025492}" type="pres">
      <dgm:prSet presAssocID="{3490DDDA-CD06-456B-9BCD-247E30C31C7E}" presName="hierChild4" presStyleCnt="0"/>
      <dgm:spPr/>
    </dgm:pt>
    <dgm:pt modelId="{901CCF5C-DE05-4020-917E-C43309407597}" type="pres">
      <dgm:prSet presAssocID="{3490DDDA-CD06-456B-9BCD-247E30C31C7E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2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2" custScaleX="114197" custScaleY="587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2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6DBD44F6-A323-4821-BFFA-30DCDA9BE8C9}" type="presOf" srcId="{B3435A5C-0B79-4E9F-8180-DBCC7E6B64DC}" destId="{D1EE8BB8-9B49-430E-BCA3-482F425A11E6}" srcOrd="0" destOrd="0" presId="urn:microsoft.com/office/officeart/2005/8/layout/orgChart1"/>
    <dgm:cxn modelId="{7BA51EDC-620D-4245-BDF9-D2DE9170EFAA}" type="presOf" srcId="{CBA94E83-80AC-46D3-85B4-BF5B19AE9720}" destId="{579C7182-0B1D-4900-BEF2-8D12FC8D4D12}" srcOrd="0" destOrd="0" presId="urn:microsoft.com/office/officeart/2005/8/layout/orgChart1"/>
    <dgm:cxn modelId="{34E6536E-1CDA-4531-899B-67A1F2F30CD3}" type="presOf" srcId="{3490DDDA-CD06-456B-9BCD-247E30C31C7E}" destId="{3F152074-0C14-4B46-B21E-8261A9BE132D}" srcOrd="0" destOrd="0" presId="urn:microsoft.com/office/officeart/2005/8/layout/orgChart1"/>
    <dgm:cxn modelId="{3C8C4CEE-32DC-401B-A348-86099EBA76F1}" type="presOf" srcId="{C5699C9E-DC4C-4C0B-9C20-C22927F47F3E}" destId="{C3E82466-3306-4557-96E4-6D97CED64D14}" srcOrd="0" destOrd="0" presId="urn:microsoft.com/office/officeart/2005/8/layout/orgChart1"/>
    <dgm:cxn modelId="{58A5E8F3-98FD-40DB-8840-028E838B6CFE}" type="presOf" srcId="{B3435A5C-0B79-4E9F-8180-DBCC7E6B64DC}" destId="{9C814680-121F-4176-B5E6-4A8B1AA1E8E2}" srcOrd="1" destOrd="0" presId="urn:microsoft.com/office/officeart/2005/8/layout/orgChart1"/>
    <dgm:cxn modelId="{2770B8FB-CBD1-494E-B782-100ECED9CE82}" type="presOf" srcId="{AA404E0A-A352-40C9-A30E-F5C57393417A}" destId="{3E08AFD2-9320-4D7E-87D1-D2E74C53BDD4}" srcOrd="0" destOrd="0" presId="urn:microsoft.com/office/officeart/2005/8/layout/orgChart1"/>
    <dgm:cxn modelId="{31A058E5-5368-4F2D-B6AF-0D0AFBD68154}" type="presOf" srcId="{3490DDDA-CD06-456B-9BCD-247E30C31C7E}" destId="{EB02C4E1-F7E0-4065-9604-A7D7BFBD24CE}" srcOrd="1" destOrd="0" presId="urn:microsoft.com/office/officeart/2005/8/layout/orgChart1"/>
    <dgm:cxn modelId="{0FB00DFC-A5C6-40AB-92E8-20944B76E587}" type="presOf" srcId="{6F6B10C9-65CA-4828-90A1-37F57DB61D59}" destId="{9CFBE578-DD8E-48E7-B675-62C492642645}" srcOrd="0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5D2DD114-8D1C-4096-AF79-17A76C1B3C0E}" type="presOf" srcId="{6F6B10C9-65CA-4828-90A1-37F57DB61D59}" destId="{A97C0BF0-75ED-40D2-A100-5B9A250C6E36}" srcOrd="1" destOrd="0" presId="urn:microsoft.com/office/officeart/2005/8/layout/orgChart1"/>
    <dgm:cxn modelId="{DC6322CB-D70F-4C66-A0AA-0D51E700F718}" srcId="{B3435A5C-0B79-4E9F-8180-DBCC7E6B64DC}" destId="{3490DDDA-CD06-456B-9BCD-247E30C31C7E}" srcOrd="0" destOrd="0" parTransId="{C5699C9E-DC4C-4C0B-9C20-C22927F47F3E}" sibTransId="{DD71070A-8390-4F2B-9405-472892B3C097}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86D1C52D-3FEF-4FEB-B99D-95D45F32E1DE}" type="presParOf" srcId="{579C7182-0B1D-4900-BEF2-8D12FC8D4D12}" destId="{73BD3551-9573-4A51-B18A-A13C226A0299}" srcOrd="0" destOrd="0" presId="urn:microsoft.com/office/officeart/2005/8/layout/orgChart1"/>
    <dgm:cxn modelId="{14E480CE-8B53-479B-9BC1-4CD1387B752D}" type="presParOf" srcId="{73BD3551-9573-4A51-B18A-A13C226A0299}" destId="{01909518-E704-471F-9BB6-4802CE1D325F}" srcOrd="0" destOrd="0" presId="urn:microsoft.com/office/officeart/2005/8/layout/orgChart1"/>
    <dgm:cxn modelId="{B3E52BCA-686F-4CDB-9F93-03E22D3575A0}" type="presParOf" srcId="{01909518-E704-471F-9BB6-4802CE1D325F}" destId="{D1EE8BB8-9B49-430E-BCA3-482F425A11E6}" srcOrd="0" destOrd="0" presId="urn:microsoft.com/office/officeart/2005/8/layout/orgChart1"/>
    <dgm:cxn modelId="{B1A0C0C0-8E7E-48C5-B819-C595039197D0}" type="presParOf" srcId="{01909518-E704-471F-9BB6-4802CE1D325F}" destId="{9C814680-121F-4176-B5E6-4A8B1AA1E8E2}" srcOrd="1" destOrd="0" presId="urn:microsoft.com/office/officeart/2005/8/layout/orgChart1"/>
    <dgm:cxn modelId="{673E1DD1-02D3-4CAD-A6A6-DCD2C6F49207}" type="presParOf" srcId="{73BD3551-9573-4A51-B18A-A13C226A0299}" destId="{40C1253F-DBB7-434F-A73B-CEEC416B14AE}" srcOrd="1" destOrd="0" presId="urn:microsoft.com/office/officeart/2005/8/layout/orgChart1"/>
    <dgm:cxn modelId="{6446F8F2-32A0-455F-A0C2-626DFE0398EE}" type="presParOf" srcId="{40C1253F-DBB7-434F-A73B-CEEC416B14AE}" destId="{C3E82466-3306-4557-96E4-6D97CED64D14}" srcOrd="0" destOrd="0" presId="urn:microsoft.com/office/officeart/2005/8/layout/orgChart1"/>
    <dgm:cxn modelId="{C424E5F8-84A8-41C6-9A9A-4AF345F055A0}" type="presParOf" srcId="{40C1253F-DBB7-434F-A73B-CEEC416B14AE}" destId="{F61D7DFC-70D2-4D92-B297-2BDA3F923D6C}" srcOrd="1" destOrd="0" presId="urn:microsoft.com/office/officeart/2005/8/layout/orgChart1"/>
    <dgm:cxn modelId="{CB13C8F3-BDAB-47FD-85A6-954D2ECAC7A3}" type="presParOf" srcId="{F61D7DFC-70D2-4D92-B297-2BDA3F923D6C}" destId="{4CCA9932-8202-4157-9998-D5CED932ECBD}" srcOrd="0" destOrd="0" presId="urn:microsoft.com/office/officeart/2005/8/layout/orgChart1"/>
    <dgm:cxn modelId="{F466508A-BE7B-4592-B155-56E4D7F90CE7}" type="presParOf" srcId="{4CCA9932-8202-4157-9998-D5CED932ECBD}" destId="{3F152074-0C14-4B46-B21E-8261A9BE132D}" srcOrd="0" destOrd="0" presId="urn:microsoft.com/office/officeart/2005/8/layout/orgChart1"/>
    <dgm:cxn modelId="{A1196A4A-02C8-46EF-B404-DC4DC76F8CFF}" type="presParOf" srcId="{4CCA9932-8202-4157-9998-D5CED932ECBD}" destId="{EB02C4E1-F7E0-4065-9604-A7D7BFBD24CE}" srcOrd="1" destOrd="0" presId="urn:microsoft.com/office/officeart/2005/8/layout/orgChart1"/>
    <dgm:cxn modelId="{C3137373-FF40-489F-9D35-01F1669389F6}" type="presParOf" srcId="{F61D7DFC-70D2-4D92-B297-2BDA3F923D6C}" destId="{0793A2F7-0367-4F2E-ACA8-B5ECDC025492}" srcOrd="1" destOrd="0" presId="urn:microsoft.com/office/officeart/2005/8/layout/orgChart1"/>
    <dgm:cxn modelId="{DCABADD5-0932-4871-B68F-B8DF92E502AC}" type="presParOf" srcId="{F61D7DFC-70D2-4D92-B297-2BDA3F923D6C}" destId="{901CCF5C-DE05-4020-917E-C43309407597}" srcOrd="2" destOrd="0" presId="urn:microsoft.com/office/officeart/2005/8/layout/orgChart1"/>
    <dgm:cxn modelId="{06FE32F0-896C-4500-8C2F-60C303F2DF01}" type="presParOf" srcId="{40C1253F-DBB7-434F-A73B-CEEC416B14AE}" destId="{3E08AFD2-9320-4D7E-87D1-D2E74C53BDD4}" srcOrd="2" destOrd="0" presId="urn:microsoft.com/office/officeart/2005/8/layout/orgChart1"/>
    <dgm:cxn modelId="{634F6C2A-C5EA-46E1-9E3C-C7ACDC125D3D}" type="presParOf" srcId="{40C1253F-DBB7-434F-A73B-CEEC416B14AE}" destId="{35360921-D811-4034-8019-5B5DFAE6FA8E}" srcOrd="3" destOrd="0" presId="urn:microsoft.com/office/officeart/2005/8/layout/orgChart1"/>
    <dgm:cxn modelId="{56EB040E-F380-4871-AD26-D52B59116907}" type="presParOf" srcId="{35360921-D811-4034-8019-5B5DFAE6FA8E}" destId="{4D3834EF-4A89-418C-B5CB-4D1A51EBFE71}" srcOrd="0" destOrd="0" presId="urn:microsoft.com/office/officeart/2005/8/layout/orgChart1"/>
    <dgm:cxn modelId="{7018300E-F12C-44DB-8CBB-1E7CA59CF9BA}" type="presParOf" srcId="{4D3834EF-4A89-418C-B5CB-4D1A51EBFE71}" destId="{9CFBE578-DD8E-48E7-B675-62C492642645}" srcOrd="0" destOrd="0" presId="urn:microsoft.com/office/officeart/2005/8/layout/orgChart1"/>
    <dgm:cxn modelId="{76019BAB-D356-4D71-B839-8A1F734232A2}" type="presParOf" srcId="{4D3834EF-4A89-418C-B5CB-4D1A51EBFE71}" destId="{A97C0BF0-75ED-40D2-A100-5B9A250C6E36}" srcOrd="1" destOrd="0" presId="urn:microsoft.com/office/officeart/2005/8/layout/orgChart1"/>
    <dgm:cxn modelId="{977F074A-0923-4806-827F-6C6BDA1A3AC5}" type="presParOf" srcId="{35360921-D811-4034-8019-5B5DFAE6FA8E}" destId="{EA15BE2C-B0C2-42D0-8059-714E29BD3021}" srcOrd="1" destOrd="0" presId="urn:microsoft.com/office/officeart/2005/8/layout/orgChart1"/>
    <dgm:cxn modelId="{BD28AA14-9007-41A2-96C3-A012AAE1EF88}" type="presParOf" srcId="{35360921-D811-4034-8019-5B5DFAE6FA8E}" destId="{5A9587E2-4654-49BE-935B-0B098A6ABB7B}" srcOrd="2" destOrd="0" presId="urn:microsoft.com/office/officeart/2005/8/layout/orgChart1"/>
    <dgm:cxn modelId="{41CD0DD5-F549-44A1-B5C4-E83BB711DAD2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 custT="1"/>
      <dgm:spPr/>
      <dgm:t>
        <a:bodyPr/>
        <a:lstStyle/>
        <a:p>
          <a:r>
            <a:rPr lang="ru-RU" sz="2800" b="1" dirty="0" smtClean="0"/>
            <a:t>Неценовые факторы формирования спроса</a:t>
          </a:r>
          <a:endParaRPr lang="ru-RU" sz="2800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/>
              <a:cs typeface="Times New Roman"/>
            </a:rPr>
            <a:t>∆ цен на  товары </a:t>
          </a:r>
          <a:endParaRPr lang="ru-RU" sz="24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CC3B0E5D-815C-4BBF-AD0F-16FE3D3B851A}">
      <dgm:prSet custT="1"/>
      <dgm:spPr/>
      <dgm:t>
        <a:bodyPr/>
        <a:lstStyle/>
        <a:p>
          <a:r>
            <a:rPr lang="ru-RU" sz="2400" b="1" dirty="0" smtClean="0"/>
            <a:t>∆ доходов</a:t>
          </a:r>
          <a:endParaRPr lang="ru-RU" sz="2400" b="1" dirty="0"/>
        </a:p>
      </dgm:t>
    </dgm:pt>
    <dgm:pt modelId="{AF9DCF03-4D56-4E7B-8CB5-8B78D1A13339}" type="parTrans" cxnId="{65C518E5-3CF1-4A1E-9715-C6FE3566A6C4}">
      <dgm:prSet/>
      <dgm:spPr/>
      <dgm:t>
        <a:bodyPr/>
        <a:lstStyle/>
        <a:p>
          <a:endParaRPr lang="ru-RU"/>
        </a:p>
      </dgm:t>
    </dgm:pt>
    <dgm:pt modelId="{A087BEA6-5184-403E-9876-7D5FEE1FC641}" type="sibTrans" cxnId="{65C518E5-3CF1-4A1E-9715-C6FE3566A6C4}">
      <dgm:prSet/>
      <dgm:spPr/>
      <dgm:t>
        <a:bodyPr/>
        <a:lstStyle/>
        <a:p>
          <a:endParaRPr lang="ru-RU"/>
        </a:p>
      </dgm:t>
    </dgm:pt>
    <dgm:pt modelId="{0B467CC6-2AD8-4843-8F56-4F3DA2511D6C}">
      <dgm:prSet custT="1"/>
      <dgm:spPr/>
      <dgm:t>
        <a:bodyPr/>
        <a:lstStyle/>
        <a:p>
          <a:r>
            <a:rPr lang="ru-RU" sz="2400" dirty="0" smtClean="0">
              <a:latin typeface="Times New Roman"/>
              <a:cs typeface="Times New Roman"/>
            </a:rPr>
            <a:t>∆ численности . . .  </a:t>
          </a:r>
          <a:endParaRPr lang="ru-RU" sz="2400" dirty="0"/>
        </a:p>
      </dgm:t>
    </dgm:pt>
    <dgm:pt modelId="{99332621-92C5-440F-B5A5-ABBDA78FA399}" type="parTrans" cxnId="{BC713F6C-D198-4FEE-834C-A71F8CB2003B}">
      <dgm:prSet/>
      <dgm:spPr/>
      <dgm:t>
        <a:bodyPr/>
        <a:lstStyle/>
        <a:p>
          <a:endParaRPr lang="ru-RU"/>
        </a:p>
      </dgm:t>
    </dgm:pt>
    <dgm:pt modelId="{9AEBB37C-C578-406A-B583-4B8663BFCF8E}" type="sibTrans" cxnId="{BC713F6C-D198-4FEE-834C-A71F8CB2003B}">
      <dgm:prSet/>
      <dgm:spPr/>
      <dgm:t>
        <a:bodyPr/>
        <a:lstStyle/>
        <a:p>
          <a:endParaRPr lang="ru-RU"/>
        </a:p>
      </dgm:t>
    </dgm:pt>
    <dgm:pt modelId="{1BFF5229-EE0D-4E66-B6BB-F8CA51651D36}">
      <dgm:prSet custT="1"/>
      <dgm:spPr/>
      <dgm:t>
        <a:bodyPr/>
        <a:lstStyle/>
        <a:p>
          <a:endParaRPr lang="ru-RU" sz="2400" dirty="0" smtClean="0">
            <a:latin typeface="Times New Roman"/>
            <a:cs typeface="Times New Roman"/>
          </a:endParaRPr>
        </a:p>
        <a:p>
          <a:r>
            <a:rPr lang="ru-RU" sz="2400" dirty="0" smtClean="0">
              <a:latin typeface="Times New Roman"/>
              <a:cs typeface="Times New Roman"/>
            </a:rPr>
            <a:t>∆  вкусов и предпочтений</a:t>
          </a:r>
        </a:p>
        <a:p>
          <a:endParaRPr lang="ru-RU" sz="2400" dirty="0"/>
        </a:p>
      </dgm:t>
    </dgm:pt>
    <dgm:pt modelId="{F810B45C-06D8-417A-BF44-61640A898EF7}" type="parTrans" cxnId="{14A38F33-3374-4DCA-98A6-CDE33D86E0B9}">
      <dgm:prSet/>
      <dgm:spPr/>
      <dgm:t>
        <a:bodyPr/>
        <a:lstStyle/>
        <a:p>
          <a:endParaRPr lang="ru-RU"/>
        </a:p>
      </dgm:t>
    </dgm:pt>
    <dgm:pt modelId="{1D5F4DE0-862F-44D8-B07D-15DD932311B5}" type="sibTrans" cxnId="{14A38F33-3374-4DCA-98A6-CDE33D86E0B9}">
      <dgm:prSet/>
      <dgm:spPr/>
      <dgm:t>
        <a:bodyPr/>
        <a:lstStyle/>
        <a:p>
          <a:endParaRPr lang="ru-RU"/>
        </a:p>
      </dgm:t>
    </dgm:pt>
    <dgm:pt modelId="{7A9C127E-6781-4B85-BD99-49DAE41BF7BD}">
      <dgm:prSet custT="1"/>
      <dgm:spPr/>
      <dgm:t>
        <a:bodyPr/>
        <a:lstStyle/>
        <a:p>
          <a:r>
            <a:rPr lang="ru-RU" sz="2400" dirty="0" smtClean="0">
              <a:latin typeface="Times New Roman"/>
              <a:cs typeface="Times New Roman"/>
            </a:rPr>
            <a:t>∆ цен на взаимодополняющие товары</a:t>
          </a:r>
          <a:endParaRPr lang="ru-RU" sz="2400" dirty="0"/>
        </a:p>
      </dgm:t>
    </dgm:pt>
    <dgm:pt modelId="{D84DDD1C-3A00-49F1-90C4-4B90987D420A}" type="parTrans" cxnId="{A12EA1EF-69D3-4EAD-93DC-4D00645D1CA7}">
      <dgm:prSet/>
      <dgm:spPr/>
      <dgm:t>
        <a:bodyPr/>
        <a:lstStyle/>
        <a:p>
          <a:endParaRPr lang="ru-RU"/>
        </a:p>
      </dgm:t>
    </dgm:pt>
    <dgm:pt modelId="{02BCE004-BB54-424F-8CF4-673953BC4400}" type="sibTrans" cxnId="{A12EA1EF-69D3-4EAD-93DC-4D00645D1CA7}">
      <dgm:prSet/>
      <dgm:spPr/>
      <dgm:t>
        <a:bodyPr/>
        <a:lstStyle/>
        <a:p>
          <a:endParaRPr lang="ru-RU"/>
        </a:p>
      </dgm:t>
    </dgm:pt>
    <dgm:pt modelId="{B51CB1A4-C4A4-4888-915E-6526EB73009A}">
      <dgm:prSet custT="1"/>
      <dgm:spPr/>
      <dgm:t>
        <a:bodyPr/>
        <a:lstStyle/>
        <a:p>
          <a:r>
            <a:rPr lang="ru-RU" sz="2400" dirty="0" smtClean="0">
              <a:latin typeface="Times New Roman"/>
              <a:cs typeface="Times New Roman"/>
            </a:rPr>
            <a:t>Ожидание ∆  … и …</a:t>
          </a:r>
          <a:endParaRPr lang="ru-RU" sz="2400" dirty="0"/>
        </a:p>
      </dgm:t>
    </dgm:pt>
    <dgm:pt modelId="{6DF3327D-39A3-4AAA-B2D6-970461088CE3}" type="parTrans" cxnId="{39972102-BEB9-40A3-B89B-467DCAF8CE4B}">
      <dgm:prSet/>
      <dgm:spPr/>
      <dgm:t>
        <a:bodyPr/>
        <a:lstStyle/>
        <a:p>
          <a:endParaRPr lang="ru-RU"/>
        </a:p>
      </dgm:t>
    </dgm:pt>
    <dgm:pt modelId="{6656F594-0C81-4353-8503-109EAD8F3C34}" type="sibTrans" cxnId="{39972102-BEB9-40A3-B89B-467DCAF8CE4B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429622" custScaleY="73063" custLinFactNeighborX="-3770" custLinFactNeighborY="-249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60532D88-F695-48B1-93F8-DAACBB8622FD}" type="pres">
      <dgm:prSet presAssocID="{AF9DCF03-4D56-4E7B-8CB5-8B78D1A13339}" presName="Name37" presStyleLbl="parChTrans1D2" presStyleIdx="0" presStyleCnt="3"/>
      <dgm:spPr/>
      <dgm:t>
        <a:bodyPr/>
        <a:lstStyle/>
        <a:p>
          <a:endParaRPr lang="ru-RU"/>
        </a:p>
      </dgm:t>
    </dgm:pt>
    <dgm:pt modelId="{843040BE-B4A0-4BD5-AAEB-F27F23BE11EE}" type="pres">
      <dgm:prSet presAssocID="{CC3B0E5D-815C-4BBF-AD0F-16FE3D3B851A}" presName="hierRoot2" presStyleCnt="0">
        <dgm:presLayoutVars>
          <dgm:hierBranch val="init"/>
        </dgm:presLayoutVars>
      </dgm:prSet>
      <dgm:spPr/>
    </dgm:pt>
    <dgm:pt modelId="{6A7991DF-2CD5-4B0B-BADB-4BC1E36778F2}" type="pres">
      <dgm:prSet presAssocID="{CC3B0E5D-815C-4BBF-AD0F-16FE3D3B851A}" presName="rootComposite" presStyleCnt="0"/>
      <dgm:spPr/>
    </dgm:pt>
    <dgm:pt modelId="{2892E2C9-0B59-44B5-8595-C69C1E9EBBA6}" type="pres">
      <dgm:prSet presAssocID="{CC3B0E5D-815C-4BBF-AD0F-16FE3D3B851A}" presName="rootText" presStyleLbl="node2" presStyleIdx="0" presStyleCnt="3" custScaleY="87613" custLinFactNeighborX="15752" custLinFactNeighborY="94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A2F735-7C6C-472F-A77C-E9BA1670BA16}" type="pres">
      <dgm:prSet presAssocID="{CC3B0E5D-815C-4BBF-AD0F-16FE3D3B851A}" presName="rootConnector" presStyleLbl="node2" presStyleIdx="0" presStyleCnt="3"/>
      <dgm:spPr/>
      <dgm:t>
        <a:bodyPr/>
        <a:lstStyle/>
        <a:p>
          <a:endParaRPr lang="ru-RU"/>
        </a:p>
      </dgm:t>
    </dgm:pt>
    <dgm:pt modelId="{5F3BD82A-BC3E-4C56-AFB0-E6A658189BCF}" type="pres">
      <dgm:prSet presAssocID="{CC3B0E5D-815C-4BBF-AD0F-16FE3D3B851A}" presName="hierChild4" presStyleCnt="0"/>
      <dgm:spPr/>
    </dgm:pt>
    <dgm:pt modelId="{C70B2F54-2643-440E-B819-45D9F4F1288F}" type="pres">
      <dgm:prSet presAssocID="{F810B45C-06D8-417A-BF44-61640A898EF7}" presName="Name37" presStyleLbl="parChTrans1D3" presStyleIdx="0" presStyleCnt="3"/>
      <dgm:spPr/>
      <dgm:t>
        <a:bodyPr/>
        <a:lstStyle/>
        <a:p>
          <a:endParaRPr lang="ru-RU"/>
        </a:p>
      </dgm:t>
    </dgm:pt>
    <dgm:pt modelId="{3684F7C0-8AA2-4824-A667-DD2166F422BD}" type="pres">
      <dgm:prSet presAssocID="{1BFF5229-EE0D-4E66-B6BB-F8CA51651D36}" presName="hierRoot2" presStyleCnt="0">
        <dgm:presLayoutVars>
          <dgm:hierBranch val="init"/>
        </dgm:presLayoutVars>
      </dgm:prSet>
      <dgm:spPr/>
    </dgm:pt>
    <dgm:pt modelId="{8E04E94E-52B9-4377-9617-FF3E80ED3F7C}" type="pres">
      <dgm:prSet presAssocID="{1BFF5229-EE0D-4E66-B6BB-F8CA51651D36}" presName="rootComposite" presStyleCnt="0"/>
      <dgm:spPr/>
    </dgm:pt>
    <dgm:pt modelId="{C33AAF17-D449-46BC-8A5C-E41730287A71}" type="pres">
      <dgm:prSet presAssocID="{1BFF5229-EE0D-4E66-B6BB-F8CA51651D36}" presName="rootText" presStyleLbl="node3" presStyleIdx="0" presStyleCnt="3" custScaleX="116694" custLinFactNeighborX="-13680" custLinFactNeighborY="-124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046843-7AC2-4A97-8E61-5BD1171DBB4D}" type="pres">
      <dgm:prSet presAssocID="{1BFF5229-EE0D-4E66-B6BB-F8CA51651D36}" presName="rootConnector" presStyleLbl="node3" presStyleIdx="0" presStyleCnt="3"/>
      <dgm:spPr/>
      <dgm:t>
        <a:bodyPr/>
        <a:lstStyle/>
        <a:p>
          <a:endParaRPr lang="ru-RU"/>
        </a:p>
      </dgm:t>
    </dgm:pt>
    <dgm:pt modelId="{67961207-4030-4378-B6DE-CB42A2805027}" type="pres">
      <dgm:prSet presAssocID="{1BFF5229-EE0D-4E66-B6BB-F8CA51651D36}" presName="hierChild4" presStyleCnt="0"/>
      <dgm:spPr/>
    </dgm:pt>
    <dgm:pt modelId="{65F936D2-94F0-4DAD-AEF7-4BC2CE45ACE8}" type="pres">
      <dgm:prSet presAssocID="{1BFF5229-EE0D-4E66-B6BB-F8CA51651D36}" presName="hierChild5" presStyleCnt="0"/>
      <dgm:spPr/>
    </dgm:pt>
    <dgm:pt modelId="{5A9E15B7-413C-4470-9D23-9C361EB0EC4E}" type="pres">
      <dgm:prSet presAssocID="{CC3B0E5D-815C-4BBF-AD0F-16FE3D3B851A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3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3" custScaleX="134672" custScaleY="87329" custLinFactY="42440" custLinFactNeighborX="16674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3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597F035C-A3B2-40C4-9F10-D12028042FF5}" type="pres">
      <dgm:prSet presAssocID="{D84DDD1C-3A00-49F1-90C4-4B90987D420A}" presName="Name37" presStyleLbl="parChTrans1D3" presStyleIdx="1" presStyleCnt="3"/>
      <dgm:spPr/>
      <dgm:t>
        <a:bodyPr/>
        <a:lstStyle/>
        <a:p>
          <a:endParaRPr lang="ru-RU"/>
        </a:p>
      </dgm:t>
    </dgm:pt>
    <dgm:pt modelId="{08D8E91B-5EC5-40E7-AE37-684ABB9E4343}" type="pres">
      <dgm:prSet presAssocID="{7A9C127E-6781-4B85-BD99-49DAE41BF7BD}" presName="hierRoot2" presStyleCnt="0">
        <dgm:presLayoutVars>
          <dgm:hierBranch val="init"/>
        </dgm:presLayoutVars>
      </dgm:prSet>
      <dgm:spPr/>
    </dgm:pt>
    <dgm:pt modelId="{6CE03616-A252-44C2-B9E7-8413838C23B7}" type="pres">
      <dgm:prSet presAssocID="{7A9C127E-6781-4B85-BD99-49DAE41BF7BD}" presName="rootComposite" presStyleCnt="0"/>
      <dgm:spPr/>
    </dgm:pt>
    <dgm:pt modelId="{F57BF245-D64A-47CB-BEF8-01A35F453D83}" type="pres">
      <dgm:prSet presAssocID="{7A9C127E-6781-4B85-BD99-49DAE41BF7BD}" presName="rootText" presStyleLbl="node3" presStyleIdx="1" presStyleCnt="3" custScaleX="152519" custScaleY="139438" custLinFactY="-37913" custLinFactNeighborX="-3343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92C5D8-4F86-448B-BC33-EEDAB66D8B2D}" type="pres">
      <dgm:prSet presAssocID="{7A9C127E-6781-4B85-BD99-49DAE41BF7BD}" presName="rootConnector" presStyleLbl="node3" presStyleIdx="1" presStyleCnt="3"/>
      <dgm:spPr/>
      <dgm:t>
        <a:bodyPr/>
        <a:lstStyle/>
        <a:p>
          <a:endParaRPr lang="ru-RU"/>
        </a:p>
      </dgm:t>
    </dgm:pt>
    <dgm:pt modelId="{A18DAE11-1B12-4426-B91F-E69828B05D26}" type="pres">
      <dgm:prSet presAssocID="{7A9C127E-6781-4B85-BD99-49DAE41BF7BD}" presName="hierChild4" presStyleCnt="0"/>
      <dgm:spPr/>
    </dgm:pt>
    <dgm:pt modelId="{36DA9F95-F9E2-43F5-87AC-AB9AA85055AE}" type="pres">
      <dgm:prSet presAssocID="{7A9C127E-6781-4B85-BD99-49DAE41BF7BD}" presName="hierChild5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C69B5B25-561B-4446-BA4E-189CBBEFDE0A}" type="pres">
      <dgm:prSet presAssocID="{99332621-92C5-440F-B5A5-ABBDA78FA399}" presName="Name37" presStyleLbl="parChTrans1D2" presStyleIdx="2" presStyleCnt="3"/>
      <dgm:spPr/>
      <dgm:t>
        <a:bodyPr/>
        <a:lstStyle/>
        <a:p>
          <a:endParaRPr lang="ru-RU"/>
        </a:p>
      </dgm:t>
    </dgm:pt>
    <dgm:pt modelId="{770374D8-2244-4D40-8A28-EF85DFB7DC60}" type="pres">
      <dgm:prSet presAssocID="{0B467CC6-2AD8-4843-8F56-4F3DA2511D6C}" presName="hierRoot2" presStyleCnt="0">
        <dgm:presLayoutVars>
          <dgm:hierBranch val="init"/>
        </dgm:presLayoutVars>
      </dgm:prSet>
      <dgm:spPr/>
    </dgm:pt>
    <dgm:pt modelId="{07633859-D70E-4D19-A6BA-AC300ABAD4B7}" type="pres">
      <dgm:prSet presAssocID="{0B467CC6-2AD8-4843-8F56-4F3DA2511D6C}" presName="rootComposite" presStyleCnt="0"/>
      <dgm:spPr/>
    </dgm:pt>
    <dgm:pt modelId="{B83165F0-DDF4-4280-B812-C02BEC62E8E4}" type="pres">
      <dgm:prSet presAssocID="{0B467CC6-2AD8-4843-8F56-4F3DA2511D6C}" presName="rootText" presStyleLbl="node2" presStyleIdx="2" presStyleCnt="3" custScaleX="1122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0F1520-6022-4A0F-A53F-67B5AD8ED03E}" type="pres">
      <dgm:prSet presAssocID="{0B467CC6-2AD8-4843-8F56-4F3DA2511D6C}" presName="rootConnector" presStyleLbl="node2" presStyleIdx="2" presStyleCnt="3"/>
      <dgm:spPr/>
      <dgm:t>
        <a:bodyPr/>
        <a:lstStyle/>
        <a:p>
          <a:endParaRPr lang="ru-RU"/>
        </a:p>
      </dgm:t>
    </dgm:pt>
    <dgm:pt modelId="{CE7FD858-3BC1-4500-B12E-500CE07B1C62}" type="pres">
      <dgm:prSet presAssocID="{0B467CC6-2AD8-4843-8F56-4F3DA2511D6C}" presName="hierChild4" presStyleCnt="0"/>
      <dgm:spPr/>
    </dgm:pt>
    <dgm:pt modelId="{CCF5DBE8-192C-4E85-AA33-A2FE29CE6E24}" type="pres">
      <dgm:prSet presAssocID="{6DF3327D-39A3-4AAA-B2D6-970461088CE3}" presName="Name37" presStyleLbl="parChTrans1D3" presStyleIdx="2" presStyleCnt="3"/>
      <dgm:spPr/>
      <dgm:t>
        <a:bodyPr/>
        <a:lstStyle/>
        <a:p>
          <a:endParaRPr lang="ru-RU"/>
        </a:p>
      </dgm:t>
    </dgm:pt>
    <dgm:pt modelId="{5128A4CE-E36A-4BA8-9B4D-260ADFEEC02B}" type="pres">
      <dgm:prSet presAssocID="{B51CB1A4-C4A4-4888-915E-6526EB73009A}" presName="hierRoot2" presStyleCnt="0">
        <dgm:presLayoutVars>
          <dgm:hierBranch val="init"/>
        </dgm:presLayoutVars>
      </dgm:prSet>
      <dgm:spPr/>
    </dgm:pt>
    <dgm:pt modelId="{55B0F410-C06F-4D2C-9C9F-5C1094444601}" type="pres">
      <dgm:prSet presAssocID="{B51CB1A4-C4A4-4888-915E-6526EB73009A}" presName="rootComposite" presStyleCnt="0"/>
      <dgm:spPr/>
    </dgm:pt>
    <dgm:pt modelId="{C1A4380A-908C-4B93-AF8F-4A9FE82A7CAC}" type="pres">
      <dgm:prSet presAssocID="{B51CB1A4-C4A4-4888-915E-6526EB73009A}" presName="rootText" presStyleLbl="node3" presStyleIdx="2" presStyleCnt="3" custScaleX="117890" custLinFactNeighborX="-16778" custLinFactNeighborY="-121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CBCDF3-2647-4DA2-9E62-19B60C2DF13F}" type="pres">
      <dgm:prSet presAssocID="{B51CB1A4-C4A4-4888-915E-6526EB73009A}" presName="rootConnector" presStyleLbl="node3" presStyleIdx="2" presStyleCnt="3"/>
      <dgm:spPr/>
      <dgm:t>
        <a:bodyPr/>
        <a:lstStyle/>
        <a:p>
          <a:endParaRPr lang="ru-RU"/>
        </a:p>
      </dgm:t>
    </dgm:pt>
    <dgm:pt modelId="{9E7AE4C4-1DD7-416D-B688-C43BB03732D5}" type="pres">
      <dgm:prSet presAssocID="{B51CB1A4-C4A4-4888-915E-6526EB73009A}" presName="hierChild4" presStyleCnt="0"/>
      <dgm:spPr/>
    </dgm:pt>
    <dgm:pt modelId="{46A5D601-1A64-4D76-9488-200E5C287B9E}" type="pres">
      <dgm:prSet presAssocID="{B51CB1A4-C4A4-4888-915E-6526EB73009A}" presName="hierChild5" presStyleCnt="0"/>
      <dgm:spPr/>
    </dgm:pt>
    <dgm:pt modelId="{94286702-0B2F-4C97-92AF-718C8D7F82EF}" type="pres">
      <dgm:prSet presAssocID="{0B467CC6-2AD8-4843-8F56-4F3DA2511D6C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AEBED88A-7BEE-4345-B491-AE1312704B5A}" type="presOf" srcId="{99332621-92C5-440F-B5A5-ABBDA78FA399}" destId="{C69B5B25-561B-4446-BA4E-189CBBEFDE0A}" srcOrd="0" destOrd="0" presId="urn:microsoft.com/office/officeart/2005/8/layout/orgChart1"/>
    <dgm:cxn modelId="{73881A3F-1CCE-4230-853E-82F5C9BD3002}" type="presOf" srcId="{0B467CC6-2AD8-4843-8F56-4F3DA2511D6C}" destId="{760F1520-6022-4A0F-A53F-67B5AD8ED03E}" srcOrd="1" destOrd="0" presId="urn:microsoft.com/office/officeart/2005/8/layout/orgChart1"/>
    <dgm:cxn modelId="{EDFA52A1-E981-465C-933F-4D5EC1FD90CA}" type="presOf" srcId="{6F6B10C9-65CA-4828-90A1-37F57DB61D59}" destId="{9CFBE578-DD8E-48E7-B675-62C492642645}" srcOrd="0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C196A42F-5F00-43DD-8C6A-1DD63137C86D}" type="presOf" srcId="{F810B45C-06D8-417A-BF44-61640A898EF7}" destId="{C70B2F54-2643-440E-B819-45D9F4F1288F}" srcOrd="0" destOrd="0" presId="urn:microsoft.com/office/officeart/2005/8/layout/orgChart1"/>
    <dgm:cxn modelId="{14A38F33-3374-4DCA-98A6-CDE33D86E0B9}" srcId="{CC3B0E5D-815C-4BBF-AD0F-16FE3D3B851A}" destId="{1BFF5229-EE0D-4E66-B6BB-F8CA51651D36}" srcOrd="0" destOrd="0" parTransId="{F810B45C-06D8-417A-BF44-61640A898EF7}" sibTransId="{1D5F4DE0-862F-44D8-B07D-15DD932311B5}"/>
    <dgm:cxn modelId="{0CDA6014-89ED-4DBB-8075-C4CDD385F62E}" type="presOf" srcId="{AF9DCF03-4D56-4E7B-8CB5-8B78D1A13339}" destId="{60532D88-F695-48B1-93F8-DAACBB8622FD}" srcOrd="0" destOrd="0" presId="urn:microsoft.com/office/officeart/2005/8/layout/orgChart1"/>
    <dgm:cxn modelId="{565873E1-88C8-4761-B2DE-DF9F3798023A}" type="presOf" srcId="{1BFF5229-EE0D-4E66-B6BB-F8CA51651D36}" destId="{9E046843-7AC2-4A97-8E61-5BD1171DBB4D}" srcOrd="1" destOrd="0" presId="urn:microsoft.com/office/officeart/2005/8/layout/orgChart1"/>
    <dgm:cxn modelId="{00654075-DBD9-4BA3-BDC4-0B2E56D3F813}" type="presOf" srcId="{CBA94E83-80AC-46D3-85B4-BF5B19AE9720}" destId="{579C7182-0B1D-4900-BEF2-8D12FC8D4D12}" srcOrd="0" destOrd="0" presId="urn:microsoft.com/office/officeart/2005/8/layout/orgChart1"/>
    <dgm:cxn modelId="{A12EA1EF-69D3-4EAD-93DC-4D00645D1CA7}" srcId="{6F6B10C9-65CA-4828-90A1-37F57DB61D59}" destId="{7A9C127E-6781-4B85-BD99-49DAE41BF7BD}" srcOrd="0" destOrd="0" parTransId="{D84DDD1C-3A00-49F1-90C4-4B90987D420A}" sibTransId="{02BCE004-BB54-424F-8CF4-673953BC4400}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29C1C20B-9B3E-45C8-8185-FCC1F3B51E8C}" type="presOf" srcId="{7A9C127E-6781-4B85-BD99-49DAE41BF7BD}" destId="{F57BF245-D64A-47CB-BEF8-01A35F453D83}" srcOrd="0" destOrd="0" presId="urn:microsoft.com/office/officeart/2005/8/layout/orgChart1"/>
    <dgm:cxn modelId="{5FF467CB-1780-458A-ACAE-0E8EDB511F93}" type="presOf" srcId="{1BFF5229-EE0D-4E66-B6BB-F8CA51651D36}" destId="{C33AAF17-D449-46BC-8A5C-E41730287A71}" srcOrd="0" destOrd="0" presId="urn:microsoft.com/office/officeart/2005/8/layout/orgChart1"/>
    <dgm:cxn modelId="{861CAB0E-4470-4E22-A2FC-353816907868}" type="presOf" srcId="{CC3B0E5D-815C-4BBF-AD0F-16FE3D3B851A}" destId="{7AA2F735-7C6C-472F-A77C-E9BA1670BA16}" srcOrd="1" destOrd="0" presId="urn:microsoft.com/office/officeart/2005/8/layout/orgChart1"/>
    <dgm:cxn modelId="{6CD4EE84-E03C-4C70-8B59-2CDD8F79FF3D}" type="presOf" srcId="{CC3B0E5D-815C-4BBF-AD0F-16FE3D3B851A}" destId="{2892E2C9-0B59-44B5-8595-C69C1E9EBBA6}" srcOrd="0" destOrd="0" presId="urn:microsoft.com/office/officeart/2005/8/layout/orgChart1"/>
    <dgm:cxn modelId="{061E9046-7201-4999-B0A6-FD784580E9F0}" type="presOf" srcId="{7A9C127E-6781-4B85-BD99-49DAE41BF7BD}" destId="{2F92C5D8-4F86-448B-BC33-EEDAB66D8B2D}" srcOrd="1" destOrd="0" presId="urn:microsoft.com/office/officeart/2005/8/layout/orgChart1"/>
    <dgm:cxn modelId="{BC713F6C-D198-4FEE-834C-A71F8CB2003B}" srcId="{B3435A5C-0B79-4E9F-8180-DBCC7E6B64DC}" destId="{0B467CC6-2AD8-4843-8F56-4F3DA2511D6C}" srcOrd="2" destOrd="0" parTransId="{99332621-92C5-440F-B5A5-ABBDA78FA399}" sibTransId="{9AEBB37C-C578-406A-B583-4B8663BFCF8E}"/>
    <dgm:cxn modelId="{0A7B1DB8-0611-4480-8AEC-D5007777F9E8}" type="presOf" srcId="{B51CB1A4-C4A4-4888-915E-6526EB73009A}" destId="{FBCBCDF3-2647-4DA2-9E62-19B60C2DF13F}" srcOrd="1" destOrd="0" presId="urn:microsoft.com/office/officeart/2005/8/layout/orgChart1"/>
    <dgm:cxn modelId="{76A9CBC1-4935-44EF-A006-9C45D1A1C69D}" type="presOf" srcId="{B3435A5C-0B79-4E9F-8180-DBCC7E6B64DC}" destId="{9C814680-121F-4176-B5E6-4A8B1AA1E8E2}" srcOrd="1" destOrd="0" presId="urn:microsoft.com/office/officeart/2005/8/layout/orgChart1"/>
    <dgm:cxn modelId="{3764AF6C-387C-4443-9C14-5F5A1856CB28}" type="presOf" srcId="{D84DDD1C-3A00-49F1-90C4-4B90987D420A}" destId="{597F035C-A3B2-40C4-9F10-D12028042FF5}" srcOrd="0" destOrd="0" presId="urn:microsoft.com/office/officeart/2005/8/layout/orgChart1"/>
    <dgm:cxn modelId="{A11F1219-616A-4383-984D-BE0D8502D99A}" type="presOf" srcId="{AA404E0A-A352-40C9-A30E-F5C57393417A}" destId="{3E08AFD2-9320-4D7E-87D1-D2E74C53BDD4}" srcOrd="0" destOrd="0" presId="urn:microsoft.com/office/officeart/2005/8/layout/orgChart1"/>
    <dgm:cxn modelId="{3C4BB3D1-9B0E-47F0-BABC-21197980D9C3}" type="presOf" srcId="{0B467CC6-2AD8-4843-8F56-4F3DA2511D6C}" destId="{B83165F0-DDF4-4280-B812-C02BEC62E8E4}" srcOrd="0" destOrd="0" presId="urn:microsoft.com/office/officeart/2005/8/layout/orgChart1"/>
    <dgm:cxn modelId="{7339F22B-42D5-417F-86FE-F0585AFCB3ED}" type="presOf" srcId="{6DF3327D-39A3-4AAA-B2D6-970461088CE3}" destId="{CCF5DBE8-192C-4E85-AA33-A2FE29CE6E24}" srcOrd="0" destOrd="0" presId="urn:microsoft.com/office/officeart/2005/8/layout/orgChart1"/>
    <dgm:cxn modelId="{39972102-BEB9-40A3-B89B-467DCAF8CE4B}" srcId="{0B467CC6-2AD8-4843-8F56-4F3DA2511D6C}" destId="{B51CB1A4-C4A4-4888-915E-6526EB73009A}" srcOrd="0" destOrd="0" parTransId="{6DF3327D-39A3-4AAA-B2D6-970461088CE3}" sibTransId="{6656F594-0C81-4353-8503-109EAD8F3C34}"/>
    <dgm:cxn modelId="{6A7A0199-A399-4877-A719-D42902678D19}" type="presOf" srcId="{B51CB1A4-C4A4-4888-915E-6526EB73009A}" destId="{C1A4380A-908C-4B93-AF8F-4A9FE82A7CAC}" srcOrd="0" destOrd="0" presId="urn:microsoft.com/office/officeart/2005/8/layout/orgChart1"/>
    <dgm:cxn modelId="{2ECFE86C-375C-4AE0-AC80-936467A78AF3}" type="presOf" srcId="{6F6B10C9-65CA-4828-90A1-37F57DB61D59}" destId="{A97C0BF0-75ED-40D2-A100-5B9A250C6E36}" srcOrd="1" destOrd="0" presId="urn:microsoft.com/office/officeart/2005/8/layout/orgChart1"/>
    <dgm:cxn modelId="{1936971A-D541-478B-B716-DA503DA745CC}" type="presOf" srcId="{B3435A5C-0B79-4E9F-8180-DBCC7E6B64DC}" destId="{D1EE8BB8-9B49-430E-BCA3-482F425A11E6}" srcOrd="0" destOrd="0" presId="urn:microsoft.com/office/officeart/2005/8/layout/orgChart1"/>
    <dgm:cxn modelId="{65C518E5-3CF1-4A1E-9715-C6FE3566A6C4}" srcId="{B3435A5C-0B79-4E9F-8180-DBCC7E6B64DC}" destId="{CC3B0E5D-815C-4BBF-AD0F-16FE3D3B851A}" srcOrd="0" destOrd="0" parTransId="{AF9DCF03-4D56-4E7B-8CB5-8B78D1A13339}" sibTransId="{A087BEA6-5184-403E-9876-7D5FEE1FC641}"/>
    <dgm:cxn modelId="{550CA9C7-A152-434F-AC16-515FF21E9006}" type="presParOf" srcId="{579C7182-0B1D-4900-BEF2-8D12FC8D4D12}" destId="{73BD3551-9573-4A51-B18A-A13C226A0299}" srcOrd="0" destOrd="0" presId="urn:microsoft.com/office/officeart/2005/8/layout/orgChart1"/>
    <dgm:cxn modelId="{9C604112-A3DB-47C5-B0EF-6E30F5AD50FF}" type="presParOf" srcId="{73BD3551-9573-4A51-B18A-A13C226A0299}" destId="{01909518-E704-471F-9BB6-4802CE1D325F}" srcOrd="0" destOrd="0" presId="urn:microsoft.com/office/officeart/2005/8/layout/orgChart1"/>
    <dgm:cxn modelId="{A89306B3-294F-4E66-9B83-FE349C458735}" type="presParOf" srcId="{01909518-E704-471F-9BB6-4802CE1D325F}" destId="{D1EE8BB8-9B49-430E-BCA3-482F425A11E6}" srcOrd="0" destOrd="0" presId="urn:microsoft.com/office/officeart/2005/8/layout/orgChart1"/>
    <dgm:cxn modelId="{A8B56424-0664-4D9B-9E79-2F00498E81BC}" type="presParOf" srcId="{01909518-E704-471F-9BB6-4802CE1D325F}" destId="{9C814680-121F-4176-B5E6-4A8B1AA1E8E2}" srcOrd="1" destOrd="0" presId="urn:microsoft.com/office/officeart/2005/8/layout/orgChart1"/>
    <dgm:cxn modelId="{8B85C5A9-1412-4AB2-8CCA-359BDF0DF79F}" type="presParOf" srcId="{73BD3551-9573-4A51-B18A-A13C226A0299}" destId="{40C1253F-DBB7-434F-A73B-CEEC416B14AE}" srcOrd="1" destOrd="0" presId="urn:microsoft.com/office/officeart/2005/8/layout/orgChart1"/>
    <dgm:cxn modelId="{E94533BF-B486-4DAD-8046-77AA931F0B49}" type="presParOf" srcId="{40C1253F-DBB7-434F-A73B-CEEC416B14AE}" destId="{60532D88-F695-48B1-93F8-DAACBB8622FD}" srcOrd="0" destOrd="0" presId="urn:microsoft.com/office/officeart/2005/8/layout/orgChart1"/>
    <dgm:cxn modelId="{4BC8BBA2-2553-48E4-8CA4-4714C42DA1B2}" type="presParOf" srcId="{40C1253F-DBB7-434F-A73B-CEEC416B14AE}" destId="{843040BE-B4A0-4BD5-AAEB-F27F23BE11EE}" srcOrd="1" destOrd="0" presId="urn:microsoft.com/office/officeart/2005/8/layout/orgChart1"/>
    <dgm:cxn modelId="{2306228B-005E-49AC-BC80-92829248C989}" type="presParOf" srcId="{843040BE-B4A0-4BD5-AAEB-F27F23BE11EE}" destId="{6A7991DF-2CD5-4B0B-BADB-4BC1E36778F2}" srcOrd="0" destOrd="0" presId="urn:microsoft.com/office/officeart/2005/8/layout/orgChart1"/>
    <dgm:cxn modelId="{E7316FD9-4127-4306-8710-438B78088E13}" type="presParOf" srcId="{6A7991DF-2CD5-4B0B-BADB-4BC1E36778F2}" destId="{2892E2C9-0B59-44B5-8595-C69C1E9EBBA6}" srcOrd="0" destOrd="0" presId="urn:microsoft.com/office/officeart/2005/8/layout/orgChart1"/>
    <dgm:cxn modelId="{D0C7ADD9-D29F-4EA6-9D67-4F63B809FA35}" type="presParOf" srcId="{6A7991DF-2CD5-4B0B-BADB-4BC1E36778F2}" destId="{7AA2F735-7C6C-472F-A77C-E9BA1670BA16}" srcOrd="1" destOrd="0" presId="urn:microsoft.com/office/officeart/2005/8/layout/orgChart1"/>
    <dgm:cxn modelId="{2B39D636-53A8-4BCB-8D52-138F66256961}" type="presParOf" srcId="{843040BE-B4A0-4BD5-AAEB-F27F23BE11EE}" destId="{5F3BD82A-BC3E-4C56-AFB0-E6A658189BCF}" srcOrd="1" destOrd="0" presId="urn:microsoft.com/office/officeart/2005/8/layout/orgChart1"/>
    <dgm:cxn modelId="{1C841E44-3CD4-47F0-8D43-A705A9626DC5}" type="presParOf" srcId="{5F3BD82A-BC3E-4C56-AFB0-E6A658189BCF}" destId="{C70B2F54-2643-440E-B819-45D9F4F1288F}" srcOrd="0" destOrd="0" presId="urn:microsoft.com/office/officeart/2005/8/layout/orgChart1"/>
    <dgm:cxn modelId="{A599E48A-D516-42F5-A6A1-C46D9D9A5390}" type="presParOf" srcId="{5F3BD82A-BC3E-4C56-AFB0-E6A658189BCF}" destId="{3684F7C0-8AA2-4824-A667-DD2166F422BD}" srcOrd="1" destOrd="0" presId="urn:microsoft.com/office/officeart/2005/8/layout/orgChart1"/>
    <dgm:cxn modelId="{7E57D276-AAE6-4C23-8CA9-90602A995681}" type="presParOf" srcId="{3684F7C0-8AA2-4824-A667-DD2166F422BD}" destId="{8E04E94E-52B9-4377-9617-FF3E80ED3F7C}" srcOrd="0" destOrd="0" presId="urn:microsoft.com/office/officeart/2005/8/layout/orgChart1"/>
    <dgm:cxn modelId="{60651139-B744-4A72-9760-B8BE61519A2D}" type="presParOf" srcId="{8E04E94E-52B9-4377-9617-FF3E80ED3F7C}" destId="{C33AAF17-D449-46BC-8A5C-E41730287A71}" srcOrd="0" destOrd="0" presId="urn:microsoft.com/office/officeart/2005/8/layout/orgChart1"/>
    <dgm:cxn modelId="{4B9D4F06-8106-4175-ABAE-3BF13109A789}" type="presParOf" srcId="{8E04E94E-52B9-4377-9617-FF3E80ED3F7C}" destId="{9E046843-7AC2-4A97-8E61-5BD1171DBB4D}" srcOrd="1" destOrd="0" presId="urn:microsoft.com/office/officeart/2005/8/layout/orgChart1"/>
    <dgm:cxn modelId="{0016CDD5-FC6E-4ACB-9142-652D864DDFDD}" type="presParOf" srcId="{3684F7C0-8AA2-4824-A667-DD2166F422BD}" destId="{67961207-4030-4378-B6DE-CB42A2805027}" srcOrd="1" destOrd="0" presId="urn:microsoft.com/office/officeart/2005/8/layout/orgChart1"/>
    <dgm:cxn modelId="{9D0C80EB-694D-4DC2-A254-492A3278F410}" type="presParOf" srcId="{3684F7C0-8AA2-4824-A667-DD2166F422BD}" destId="{65F936D2-94F0-4DAD-AEF7-4BC2CE45ACE8}" srcOrd="2" destOrd="0" presId="urn:microsoft.com/office/officeart/2005/8/layout/orgChart1"/>
    <dgm:cxn modelId="{64084101-228D-4F2F-B9A7-F83E7F28FF9A}" type="presParOf" srcId="{843040BE-B4A0-4BD5-AAEB-F27F23BE11EE}" destId="{5A9E15B7-413C-4470-9D23-9C361EB0EC4E}" srcOrd="2" destOrd="0" presId="urn:microsoft.com/office/officeart/2005/8/layout/orgChart1"/>
    <dgm:cxn modelId="{4D32CD61-85E2-43C2-B194-901354B77C4D}" type="presParOf" srcId="{40C1253F-DBB7-434F-A73B-CEEC416B14AE}" destId="{3E08AFD2-9320-4D7E-87D1-D2E74C53BDD4}" srcOrd="2" destOrd="0" presId="urn:microsoft.com/office/officeart/2005/8/layout/orgChart1"/>
    <dgm:cxn modelId="{DDAEF69D-A03F-4066-ABF4-C583F2965597}" type="presParOf" srcId="{40C1253F-DBB7-434F-A73B-CEEC416B14AE}" destId="{35360921-D811-4034-8019-5B5DFAE6FA8E}" srcOrd="3" destOrd="0" presId="urn:microsoft.com/office/officeart/2005/8/layout/orgChart1"/>
    <dgm:cxn modelId="{1054C29C-CF3D-4545-8B39-39103E35F332}" type="presParOf" srcId="{35360921-D811-4034-8019-5B5DFAE6FA8E}" destId="{4D3834EF-4A89-418C-B5CB-4D1A51EBFE71}" srcOrd="0" destOrd="0" presId="urn:microsoft.com/office/officeart/2005/8/layout/orgChart1"/>
    <dgm:cxn modelId="{0ACFAD82-1573-471F-AAE1-F64F41400714}" type="presParOf" srcId="{4D3834EF-4A89-418C-B5CB-4D1A51EBFE71}" destId="{9CFBE578-DD8E-48E7-B675-62C492642645}" srcOrd="0" destOrd="0" presId="urn:microsoft.com/office/officeart/2005/8/layout/orgChart1"/>
    <dgm:cxn modelId="{19EEDF3B-7702-43D3-BC19-2D38EB562504}" type="presParOf" srcId="{4D3834EF-4A89-418C-B5CB-4D1A51EBFE71}" destId="{A97C0BF0-75ED-40D2-A100-5B9A250C6E36}" srcOrd="1" destOrd="0" presId="urn:microsoft.com/office/officeart/2005/8/layout/orgChart1"/>
    <dgm:cxn modelId="{BFD7218B-C0DA-4193-A61C-2A572920B28A}" type="presParOf" srcId="{35360921-D811-4034-8019-5B5DFAE6FA8E}" destId="{EA15BE2C-B0C2-42D0-8059-714E29BD3021}" srcOrd="1" destOrd="0" presId="urn:microsoft.com/office/officeart/2005/8/layout/orgChart1"/>
    <dgm:cxn modelId="{48B92124-11FC-46A7-9C1B-5F75EDA8932B}" type="presParOf" srcId="{EA15BE2C-B0C2-42D0-8059-714E29BD3021}" destId="{597F035C-A3B2-40C4-9F10-D12028042FF5}" srcOrd="0" destOrd="0" presId="urn:microsoft.com/office/officeart/2005/8/layout/orgChart1"/>
    <dgm:cxn modelId="{1325C6B2-ABD8-4BC4-8465-620226A8DBC8}" type="presParOf" srcId="{EA15BE2C-B0C2-42D0-8059-714E29BD3021}" destId="{08D8E91B-5EC5-40E7-AE37-684ABB9E4343}" srcOrd="1" destOrd="0" presId="urn:microsoft.com/office/officeart/2005/8/layout/orgChart1"/>
    <dgm:cxn modelId="{E6B6549E-4560-488B-A3DD-95458E7367C6}" type="presParOf" srcId="{08D8E91B-5EC5-40E7-AE37-684ABB9E4343}" destId="{6CE03616-A252-44C2-B9E7-8413838C23B7}" srcOrd="0" destOrd="0" presId="urn:microsoft.com/office/officeart/2005/8/layout/orgChart1"/>
    <dgm:cxn modelId="{00603579-3402-4524-B4AC-4BFF78AB278F}" type="presParOf" srcId="{6CE03616-A252-44C2-B9E7-8413838C23B7}" destId="{F57BF245-D64A-47CB-BEF8-01A35F453D83}" srcOrd="0" destOrd="0" presId="urn:microsoft.com/office/officeart/2005/8/layout/orgChart1"/>
    <dgm:cxn modelId="{43C367AA-FEC5-4E79-A187-8589D07DE944}" type="presParOf" srcId="{6CE03616-A252-44C2-B9E7-8413838C23B7}" destId="{2F92C5D8-4F86-448B-BC33-EEDAB66D8B2D}" srcOrd="1" destOrd="0" presId="urn:microsoft.com/office/officeart/2005/8/layout/orgChart1"/>
    <dgm:cxn modelId="{30B28B36-64C6-4819-8F9B-4E66E19007B6}" type="presParOf" srcId="{08D8E91B-5EC5-40E7-AE37-684ABB9E4343}" destId="{A18DAE11-1B12-4426-B91F-E69828B05D26}" srcOrd="1" destOrd="0" presId="urn:microsoft.com/office/officeart/2005/8/layout/orgChart1"/>
    <dgm:cxn modelId="{70F6A254-7BBB-4A92-9373-7DA6282E5680}" type="presParOf" srcId="{08D8E91B-5EC5-40E7-AE37-684ABB9E4343}" destId="{36DA9F95-F9E2-43F5-87AC-AB9AA85055AE}" srcOrd="2" destOrd="0" presId="urn:microsoft.com/office/officeart/2005/8/layout/orgChart1"/>
    <dgm:cxn modelId="{6FF5790C-F6EE-41D9-9BDD-FC483FD54581}" type="presParOf" srcId="{35360921-D811-4034-8019-5B5DFAE6FA8E}" destId="{5A9587E2-4654-49BE-935B-0B098A6ABB7B}" srcOrd="2" destOrd="0" presId="urn:microsoft.com/office/officeart/2005/8/layout/orgChart1"/>
    <dgm:cxn modelId="{9145978E-48BE-49FA-B626-34D9C9DE9BB4}" type="presParOf" srcId="{40C1253F-DBB7-434F-A73B-CEEC416B14AE}" destId="{C69B5B25-561B-4446-BA4E-189CBBEFDE0A}" srcOrd="4" destOrd="0" presId="urn:microsoft.com/office/officeart/2005/8/layout/orgChart1"/>
    <dgm:cxn modelId="{628DDBE0-CFFD-4FC7-929E-401B8D4CF78E}" type="presParOf" srcId="{40C1253F-DBB7-434F-A73B-CEEC416B14AE}" destId="{770374D8-2244-4D40-8A28-EF85DFB7DC60}" srcOrd="5" destOrd="0" presId="urn:microsoft.com/office/officeart/2005/8/layout/orgChart1"/>
    <dgm:cxn modelId="{010CBFDC-DBEF-4070-ABC5-C30BAE2B8A5C}" type="presParOf" srcId="{770374D8-2244-4D40-8A28-EF85DFB7DC60}" destId="{07633859-D70E-4D19-A6BA-AC300ABAD4B7}" srcOrd="0" destOrd="0" presId="urn:microsoft.com/office/officeart/2005/8/layout/orgChart1"/>
    <dgm:cxn modelId="{3EE8D0DB-8E19-42FE-B415-E9AEC0009930}" type="presParOf" srcId="{07633859-D70E-4D19-A6BA-AC300ABAD4B7}" destId="{B83165F0-DDF4-4280-B812-C02BEC62E8E4}" srcOrd="0" destOrd="0" presId="urn:microsoft.com/office/officeart/2005/8/layout/orgChart1"/>
    <dgm:cxn modelId="{5079F2A2-9287-4248-9ABC-EF8CB618650D}" type="presParOf" srcId="{07633859-D70E-4D19-A6BA-AC300ABAD4B7}" destId="{760F1520-6022-4A0F-A53F-67B5AD8ED03E}" srcOrd="1" destOrd="0" presId="urn:microsoft.com/office/officeart/2005/8/layout/orgChart1"/>
    <dgm:cxn modelId="{E153F637-F8CD-40B2-836E-C8543F535621}" type="presParOf" srcId="{770374D8-2244-4D40-8A28-EF85DFB7DC60}" destId="{CE7FD858-3BC1-4500-B12E-500CE07B1C62}" srcOrd="1" destOrd="0" presId="urn:microsoft.com/office/officeart/2005/8/layout/orgChart1"/>
    <dgm:cxn modelId="{BD169686-558C-4B63-BD2D-9C454124DFAB}" type="presParOf" srcId="{CE7FD858-3BC1-4500-B12E-500CE07B1C62}" destId="{CCF5DBE8-192C-4E85-AA33-A2FE29CE6E24}" srcOrd="0" destOrd="0" presId="urn:microsoft.com/office/officeart/2005/8/layout/orgChart1"/>
    <dgm:cxn modelId="{1ADABDA1-8582-45E2-A248-DCA2BCFDD8FE}" type="presParOf" srcId="{CE7FD858-3BC1-4500-B12E-500CE07B1C62}" destId="{5128A4CE-E36A-4BA8-9B4D-260ADFEEC02B}" srcOrd="1" destOrd="0" presId="urn:microsoft.com/office/officeart/2005/8/layout/orgChart1"/>
    <dgm:cxn modelId="{130D86F0-37FD-405B-8B24-53EF32CACF1D}" type="presParOf" srcId="{5128A4CE-E36A-4BA8-9B4D-260ADFEEC02B}" destId="{55B0F410-C06F-4D2C-9C9F-5C1094444601}" srcOrd="0" destOrd="0" presId="urn:microsoft.com/office/officeart/2005/8/layout/orgChart1"/>
    <dgm:cxn modelId="{B8E4E59C-3009-47F0-8E9D-A0D782B9B41B}" type="presParOf" srcId="{55B0F410-C06F-4D2C-9C9F-5C1094444601}" destId="{C1A4380A-908C-4B93-AF8F-4A9FE82A7CAC}" srcOrd="0" destOrd="0" presId="urn:microsoft.com/office/officeart/2005/8/layout/orgChart1"/>
    <dgm:cxn modelId="{106D6909-7A10-41C5-B7A3-AB74DAE27659}" type="presParOf" srcId="{55B0F410-C06F-4D2C-9C9F-5C1094444601}" destId="{FBCBCDF3-2647-4DA2-9E62-19B60C2DF13F}" srcOrd="1" destOrd="0" presId="urn:microsoft.com/office/officeart/2005/8/layout/orgChart1"/>
    <dgm:cxn modelId="{C83F24FD-2A3D-4CAC-9903-B144E600475F}" type="presParOf" srcId="{5128A4CE-E36A-4BA8-9B4D-260ADFEEC02B}" destId="{9E7AE4C4-1DD7-416D-B688-C43BB03732D5}" srcOrd="1" destOrd="0" presId="urn:microsoft.com/office/officeart/2005/8/layout/orgChart1"/>
    <dgm:cxn modelId="{67D73591-7F13-4416-9D53-021EE59F3E0D}" type="presParOf" srcId="{5128A4CE-E36A-4BA8-9B4D-260ADFEEC02B}" destId="{46A5D601-1A64-4D76-9488-200E5C287B9E}" srcOrd="2" destOrd="0" presId="urn:microsoft.com/office/officeart/2005/8/layout/orgChart1"/>
    <dgm:cxn modelId="{EC069213-8329-40D3-BC28-677E2540B3A5}" type="presParOf" srcId="{770374D8-2244-4D40-8A28-EF85DFB7DC60}" destId="{94286702-0B2F-4C97-92AF-718C8D7F82EF}" srcOrd="2" destOrd="0" presId="urn:microsoft.com/office/officeart/2005/8/layout/orgChart1"/>
    <dgm:cxn modelId="{07FD9F5C-4060-48D1-AF11-62B62507539C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 custT="1"/>
      <dgm:spPr/>
      <dgm:t>
        <a:bodyPr/>
        <a:lstStyle/>
        <a:p>
          <a:r>
            <a:rPr lang="ru-RU" sz="2800" b="1" dirty="0" smtClean="0"/>
            <a:t>Неценовые факторы формирования предложения</a:t>
          </a:r>
          <a:endParaRPr lang="ru-RU" sz="2800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/>
      <dgm:t>
        <a:bodyPr/>
        <a:lstStyle/>
        <a:p>
          <a:r>
            <a:rPr lang="ru-RU" sz="2400" b="1" smtClean="0">
              <a:latin typeface="Times New Roman"/>
              <a:cs typeface="Times New Roman"/>
            </a:rPr>
            <a:t> </a:t>
          </a:r>
          <a:endParaRPr lang="ru-RU" sz="24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CC3B0E5D-815C-4BBF-AD0F-16FE3D3B851A}">
      <dgm:prSet custT="1"/>
      <dgm:spPr/>
      <dgm:t>
        <a:bodyPr/>
        <a:lstStyle/>
        <a:p>
          <a:r>
            <a:rPr lang="ru-RU" sz="2400" b="1" dirty="0" smtClean="0"/>
            <a:t>∆ т . . . . . . . . </a:t>
          </a:r>
          <a:endParaRPr lang="ru-RU" sz="2400" b="1" dirty="0"/>
        </a:p>
      </dgm:t>
    </dgm:pt>
    <dgm:pt modelId="{AF9DCF03-4D56-4E7B-8CB5-8B78D1A13339}" type="parTrans" cxnId="{65C518E5-3CF1-4A1E-9715-C6FE3566A6C4}">
      <dgm:prSet/>
      <dgm:spPr/>
      <dgm:t>
        <a:bodyPr/>
        <a:lstStyle/>
        <a:p>
          <a:endParaRPr lang="ru-RU"/>
        </a:p>
      </dgm:t>
    </dgm:pt>
    <dgm:pt modelId="{A087BEA6-5184-403E-9876-7D5FEE1FC641}" type="sibTrans" cxnId="{65C518E5-3CF1-4A1E-9715-C6FE3566A6C4}">
      <dgm:prSet/>
      <dgm:spPr/>
      <dgm:t>
        <a:bodyPr/>
        <a:lstStyle/>
        <a:p>
          <a:endParaRPr lang="ru-RU"/>
        </a:p>
      </dgm:t>
    </dgm:pt>
    <dgm:pt modelId="{0B467CC6-2AD8-4843-8F56-4F3DA2511D6C}">
      <dgm:prSet custT="1"/>
      <dgm:spPr/>
      <dgm:t>
        <a:bodyPr/>
        <a:lstStyle/>
        <a:p>
          <a:r>
            <a:rPr lang="ru-RU" sz="2400" dirty="0" smtClean="0">
              <a:latin typeface="Times New Roman"/>
              <a:cs typeface="Times New Roman"/>
            </a:rPr>
            <a:t>∆ численности . . . . . . . . . . . </a:t>
          </a:r>
          <a:endParaRPr lang="ru-RU" sz="2400" dirty="0"/>
        </a:p>
      </dgm:t>
    </dgm:pt>
    <dgm:pt modelId="{99332621-92C5-440F-B5A5-ABBDA78FA399}" type="parTrans" cxnId="{BC713F6C-D198-4FEE-834C-A71F8CB2003B}">
      <dgm:prSet/>
      <dgm:spPr/>
      <dgm:t>
        <a:bodyPr/>
        <a:lstStyle/>
        <a:p>
          <a:endParaRPr lang="ru-RU"/>
        </a:p>
      </dgm:t>
    </dgm:pt>
    <dgm:pt modelId="{9AEBB37C-C578-406A-B583-4B8663BFCF8E}" type="sibTrans" cxnId="{BC713F6C-D198-4FEE-834C-A71F8CB2003B}">
      <dgm:prSet/>
      <dgm:spPr/>
      <dgm:t>
        <a:bodyPr/>
        <a:lstStyle/>
        <a:p>
          <a:endParaRPr lang="ru-RU"/>
        </a:p>
      </dgm:t>
    </dgm:pt>
    <dgm:pt modelId="{1BFF5229-EE0D-4E66-B6BB-F8CA51651D36}">
      <dgm:prSet custT="1"/>
      <dgm:spPr/>
      <dgm:t>
        <a:bodyPr/>
        <a:lstStyle/>
        <a:p>
          <a:r>
            <a:rPr lang="ru-RU" sz="2400" dirty="0" smtClean="0">
              <a:latin typeface="Times New Roman"/>
              <a:cs typeface="Times New Roman"/>
            </a:rPr>
            <a:t>∆  </a:t>
          </a:r>
          <a:r>
            <a:rPr lang="ru-RU" sz="2400" dirty="0" err="1" smtClean="0">
              <a:latin typeface="Times New Roman"/>
              <a:cs typeface="Times New Roman"/>
            </a:rPr>
            <a:t>н</a:t>
          </a:r>
          <a:r>
            <a:rPr lang="ru-RU" sz="2400" dirty="0" smtClean="0">
              <a:latin typeface="Times New Roman"/>
              <a:cs typeface="Times New Roman"/>
            </a:rPr>
            <a:t> . . . . . . / </a:t>
          </a:r>
        </a:p>
        <a:p>
          <a:r>
            <a:rPr lang="ru-RU" sz="2400" dirty="0" err="1" smtClean="0">
              <a:latin typeface="Times New Roman"/>
              <a:cs typeface="Times New Roman"/>
            </a:rPr>
            <a:t>д</a:t>
          </a:r>
          <a:r>
            <a:rPr lang="ru-RU" sz="2400" dirty="0" smtClean="0">
              <a:latin typeface="Times New Roman"/>
              <a:cs typeface="Times New Roman"/>
            </a:rPr>
            <a:t> . . . . . .    </a:t>
          </a:r>
          <a:endParaRPr lang="ru-RU" sz="2400" dirty="0"/>
        </a:p>
      </dgm:t>
    </dgm:pt>
    <dgm:pt modelId="{F810B45C-06D8-417A-BF44-61640A898EF7}" type="parTrans" cxnId="{14A38F33-3374-4DCA-98A6-CDE33D86E0B9}">
      <dgm:prSet/>
      <dgm:spPr/>
      <dgm:t>
        <a:bodyPr/>
        <a:lstStyle/>
        <a:p>
          <a:endParaRPr lang="ru-RU"/>
        </a:p>
      </dgm:t>
    </dgm:pt>
    <dgm:pt modelId="{1D5F4DE0-862F-44D8-B07D-15DD932311B5}" type="sibTrans" cxnId="{14A38F33-3374-4DCA-98A6-CDE33D86E0B9}">
      <dgm:prSet/>
      <dgm:spPr/>
      <dgm:t>
        <a:bodyPr/>
        <a:lstStyle/>
        <a:p>
          <a:endParaRPr lang="ru-RU"/>
        </a:p>
      </dgm:t>
    </dgm:pt>
    <dgm:pt modelId="{7A9C127E-6781-4B85-BD99-49DAE41BF7BD}">
      <dgm:prSet custT="1"/>
      <dgm:spPr/>
      <dgm:t>
        <a:bodyPr/>
        <a:lstStyle/>
        <a:p>
          <a:r>
            <a:rPr lang="ru-RU" sz="2400" dirty="0" smtClean="0">
              <a:latin typeface="Times New Roman"/>
              <a:cs typeface="Times New Roman"/>
            </a:rPr>
            <a:t>∆ цен на . . . . . . . . . </a:t>
          </a:r>
          <a:endParaRPr lang="ru-RU" sz="2400" dirty="0"/>
        </a:p>
      </dgm:t>
    </dgm:pt>
    <dgm:pt modelId="{D84DDD1C-3A00-49F1-90C4-4B90987D420A}" type="parTrans" cxnId="{A12EA1EF-69D3-4EAD-93DC-4D00645D1CA7}">
      <dgm:prSet/>
      <dgm:spPr/>
      <dgm:t>
        <a:bodyPr/>
        <a:lstStyle/>
        <a:p>
          <a:endParaRPr lang="ru-RU"/>
        </a:p>
      </dgm:t>
    </dgm:pt>
    <dgm:pt modelId="{02BCE004-BB54-424F-8CF4-673953BC4400}" type="sibTrans" cxnId="{A12EA1EF-69D3-4EAD-93DC-4D00645D1CA7}">
      <dgm:prSet/>
      <dgm:spPr/>
      <dgm:t>
        <a:bodyPr/>
        <a:lstStyle/>
        <a:p>
          <a:endParaRPr lang="ru-RU"/>
        </a:p>
      </dgm:t>
    </dgm:pt>
    <dgm:pt modelId="{B51CB1A4-C4A4-4888-915E-6526EB73009A}">
      <dgm:prSet custT="1"/>
      <dgm:spPr/>
      <dgm:t>
        <a:bodyPr/>
        <a:lstStyle/>
        <a:p>
          <a:r>
            <a:rPr lang="ru-RU" sz="2400" dirty="0" smtClean="0">
              <a:latin typeface="Times New Roman"/>
              <a:cs typeface="Times New Roman"/>
            </a:rPr>
            <a:t>Ожидание ∆  … </a:t>
          </a:r>
          <a:endParaRPr lang="ru-RU" sz="2400" dirty="0"/>
        </a:p>
      </dgm:t>
    </dgm:pt>
    <dgm:pt modelId="{6DF3327D-39A3-4AAA-B2D6-970461088CE3}" type="parTrans" cxnId="{39972102-BEB9-40A3-B89B-467DCAF8CE4B}">
      <dgm:prSet/>
      <dgm:spPr/>
      <dgm:t>
        <a:bodyPr/>
        <a:lstStyle/>
        <a:p>
          <a:endParaRPr lang="ru-RU"/>
        </a:p>
      </dgm:t>
    </dgm:pt>
    <dgm:pt modelId="{6656F594-0C81-4353-8503-109EAD8F3C34}" type="sibTrans" cxnId="{39972102-BEB9-40A3-B89B-467DCAF8CE4B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429622" custScaleY="73063" custLinFactNeighborX="-3770" custLinFactNeighborY="-249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60532D88-F695-48B1-93F8-DAACBB8622FD}" type="pres">
      <dgm:prSet presAssocID="{AF9DCF03-4D56-4E7B-8CB5-8B78D1A13339}" presName="Name37" presStyleLbl="parChTrans1D2" presStyleIdx="0" presStyleCnt="3"/>
      <dgm:spPr/>
      <dgm:t>
        <a:bodyPr/>
        <a:lstStyle/>
        <a:p>
          <a:endParaRPr lang="ru-RU"/>
        </a:p>
      </dgm:t>
    </dgm:pt>
    <dgm:pt modelId="{843040BE-B4A0-4BD5-AAEB-F27F23BE11EE}" type="pres">
      <dgm:prSet presAssocID="{CC3B0E5D-815C-4BBF-AD0F-16FE3D3B851A}" presName="hierRoot2" presStyleCnt="0">
        <dgm:presLayoutVars>
          <dgm:hierBranch val="init"/>
        </dgm:presLayoutVars>
      </dgm:prSet>
      <dgm:spPr/>
    </dgm:pt>
    <dgm:pt modelId="{6A7991DF-2CD5-4B0B-BADB-4BC1E36778F2}" type="pres">
      <dgm:prSet presAssocID="{CC3B0E5D-815C-4BBF-AD0F-16FE3D3B851A}" presName="rootComposite" presStyleCnt="0"/>
      <dgm:spPr/>
    </dgm:pt>
    <dgm:pt modelId="{2892E2C9-0B59-44B5-8595-C69C1E9EBBA6}" type="pres">
      <dgm:prSet presAssocID="{CC3B0E5D-815C-4BBF-AD0F-16FE3D3B851A}" presName="rootText" presStyleLbl="node2" presStyleIdx="0" presStyleCnt="3" custScaleY="87613" custLinFactNeighborX="15752" custLinFactNeighborY="94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A2F735-7C6C-472F-A77C-E9BA1670BA16}" type="pres">
      <dgm:prSet presAssocID="{CC3B0E5D-815C-4BBF-AD0F-16FE3D3B851A}" presName="rootConnector" presStyleLbl="node2" presStyleIdx="0" presStyleCnt="3"/>
      <dgm:spPr/>
      <dgm:t>
        <a:bodyPr/>
        <a:lstStyle/>
        <a:p>
          <a:endParaRPr lang="ru-RU"/>
        </a:p>
      </dgm:t>
    </dgm:pt>
    <dgm:pt modelId="{5F3BD82A-BC3E-4C56-AFB0-E6A658189BCF}" type="pres">
      <dgm:prSet presAssocID="{CC3B0E5D-815C-4BBF-AD0F-16FE3D3B851A}" presName="hierChild4" presStyleCnt="0"/>
      <dgm:spPr/>
    </dgm:pt>
    <dgm:pt modelId="{C70B2F54-2643-440E-B819-45D9F4F1288F}" type="pres">
      <dgm:prSet presAssocID="{F810B45C-06D8-417A-BF44-61640A898EF7}" presName="Name37" presStyleLbl="parChTrans1D3" presStyleIdx="0" presStyleCnt="3"/>
      <dgm:spPr/>
      <dgm:t>
        <a:bodyPr/>
        <a:lstStyle/>
        <a:p>
          <a:endParaRPr lang="ru-RU"/>
        </a:p>
      </dgm:t>
    </dgm:pt>
    <dgm:pt modelId="{3684F7C0-8AA2-4824-A667-DD2166F422BD}" type="pres">
      <dgm:prSet presAssocID="{1BFF5229-EE0D-4E66-B6BB-F8CA51651D36}" presName="hierRoot2" presStyleCnt="0">
        <dgm:presLayoutVars>
          <dgm:hierBranch val="init"/>
        </dgm:presLayoutVars>
      </dgm:prSet>
      <dgm:spPr/>
    </dgm:pt>
    <dgm:pt modelId="{8E04E94E-52B9-4377-9617-FF3E80ED3F7C}" type="pres">
      <dgm:prSet presAssocID="{1BFF5229-EE0D-4E66-B6BB-F8CA51651D36}" presName="rootComposite" presStyleCnt="0"/>
      <dgm:spPr/>
    </dgm:pt>
    <dgm:pt modelId="{C33AAF17-D449-46BC-8A5C-E41730287A71}" type="pres">
      <dgm:prSet presAssocID="{1BFF5229-EE0D-4E66-B6BB-F8CA51651D36}" presName="rootText" presStyleLbl="node3" presStyleIdx="0" presStyleCnt="3" custScaleX="116694" custLinFactNeighborX="-13680" custLinFactNeighborY="-124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046843-7AC2-4A97-8E61-5BD1171DBB4D}" type="pres">
      <dgm:prSet presAssocID="{1BFF5229-EE0D-4E66-B6BB-F8CA51651D36}" presName="rootConnector" presStyleLbl="node3" presStyleIdx="0" presStyleCnt="3"/>
      <dgm:spPr/>
      <dgm:t>
        <a:bodyPr/>
        <a:lstStyle/>
        <a:p>
          <a:endParaRPr lang="ru-RU"/>
        </a:p>
      </dgm:t>
    </dgm:pt>
    <dgm:pt modelId="{67961207-4030-4378-B6DE-CB42A2805027}" type="pres">
      <dgm:prSet presAssocID="{1BFF5229-EE0D-4E66-B6BB-F8CA51651D36}" presName="hierChild4" presStyleCnt="0"/>
      <dgm:spPr/>
    </dgm:pt>
    <dgm:pt modelId="{65F936D2-94F0-4DAD-AEF7-4BC2CE45ACE8}" type="pres">
      <dgm:prSet presAssocID="{1BFF5229-EE0D-4E66-B6BB-F8CA51651D36}" presName="hierChild5" presStyleCnt="0"/>
      <dgm:spPr/>
    </dgm:pt>
    <dgm:pt modelId="{5A9E15B7-413C-4470-9D23-9C361EB0EC4E}" type="pres">
      <dgm:prSet presAssocID="{CC3B0E5D-815C-4BBF-AD0F-16FE3D3B851A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3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3" custScaleX="134672" custScaleY="87329" custLinFactY="42440" custLinFactNeighborX="16674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3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597F035C-A3B2-40C4-9F10-D12028042FF5}" type="pres">
      <dgm:prSet presAssocID="{D84DDD1C-3A00-49F1-90C4-4B90987D420A}" presName="Name37" presStyleLbl="parChTrans1D3" presStyleIdx="1" presStyleCnt="3"/>
      <dgm:spPr/>
      <dgm:t>
        <a:bodyPr/>
        <a:lstStyle/>
        <a:p>
          <a:endParaRPr lang="ru-RU"/>
        </a:p>
      </dgm:t>
    </dgm:pt>
    <dgm:pt modelId="{08D8E91B-5EC5-40E7-AE37-684ABB9E4343}" type="pres">
      <dgm:prSet presAssocID="{7A9C127E-6781-4B85-BD99-49DAE41BF7BD}" presName="hierRoot2" presStyleCnt="0">
        <dgm:presLayoutVars>
          <dgm:hierBranch val="init"/>
        </dgm:presLayoutVars>
      </dgm:prSet>
      <dgm:spPr/>
    </dgm:pt>
    <dgm:pt modelId="{6CE03616-A252-44C2-B9E7-8413838C23B7}" type="pres">
      <dgm:prSet presAssocID="{7A9C127E-6781-4B85-BD99-49DAE41BF7BD}" presName="rootComposite" presStyleCnt="0"/>
      <dgm:spPr/>
    </dgm:pt>
    <dgm:pt modelId="{F57BF245-D64A-47CB-BEF8-01A35F453D83}" type="pres">
      <dgm:prSet presAssocID="{7A9C127E-6781-4B85-BD99-49DAE41BF7BD}" presName="rootText" presStyleLbl="node3" presStyleIdx="1" presStyleCnt="3" custScaleX="136119" custScaleY="139438" custLinFactY="-37913" custLinFactNeighborX="-3343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92C5D8-4F86-448B-BC33-EEDAB66D8B2D}" type="pres">
      <dgm:prSet presAssocID="{7A9C127E-6781-4B85-BD99-49DAE41BF7BD}" presName="rootConnector" presStyleLbl="node3" presStyleIdx="1" presStyleCnt="3"/>
      <dgm:spPr/>
      <dgm:t>
        <a:bodyPr/>
        <a:lstStyle/>
        <a:p>
          <a:endParaRPr lang="ru-RU"/>
        </a:p>
      </dgm:t>
    </dgm:pt>
    <dgm:pt modelId="{A18DAE11-1B12-4426-B91F-E69828B05D26}" type="pres">
      <dgm:prSet presAssocID="{7A9C127E-6781-4B85-BD99-49DAE41BF7BD}" presName="hierChild4" presStyleCnt="0"/>
      <dgm:spPr/>
    </dgm:pt>
    <dgm:pt modelId="{36DA9F95-F9E2-43F5-87AC-AB9AA85055AE}" type="pres">
      <dgm:prSet presAssocID="{7A9C127E-6781-4B85-BD99-49DAE41BF7BD}" presName="hierChild5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C69B5B25-561B-4446-BA4E-189CBBEFDE0A}" type="pres">
      <dgm:prSet presAssocID="{99332621-92C5-440F-B5A5-ABBDA78FA399}" presName="Name37" presStyleLbl="parChTrans1D2" presStyleIdx="2" presStyleCnt="3"/>
      <dgm:spPr/>
      <dgm:t>
        <a:bodyPr/>
        <a:lstStyle/>
        <a:p>
          <a:endParaRPr lang="ru-RU"/>
        </a:p>
      </dgm:t>
    </dgm:pt>
    <dgm:pt modelId="{770374D8-2244-4D40-8A28-EF85DFB7DC60}" type="pres">
      <dgm:prSet presAssocID="{0B467CC6-2AD8-4843-8F56-4F3DA2511D6C}" presName="hierRoot2" presStyleCnt="0">
        <dgm:presLayoutVars>
          <dgm:hierBranch val="init"/>
        </dgm:presLayoutVars>
      </dgm:prSet>
      <dgm:spPr/>
    </dgm:pt>
    <dgm:pt modelId="{07633859-D70E-4D19-A6BA-AC300ABAD4B7}" type="pres">
      <dgm:prSet presAssocID="{0B467CC6-2AD8-4843-8F56-4F3DA2511D6C}" presName="rootComposite" presStyleCnt="0"/>
      <dgm:spPr/>
    </dgm:pt>
    <dgm:pt modelId="{B83165F0-DDF4-4280-B812-C02BEC62E8E4}" type="pres">
      <dgm:prSet presAssocID="{0B467CC6-2AD8-4843-8F56-4F3DA2511D6C}" presName="rootText" presStyleLbl="node2" presStyleIdx="2" presStyleCnt="3" custScaleX="1122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0F1520-6022-4A0F-A53F-67B5AD8ED03E}" type="pres">
      <dgm:prSet presAssocID="{0B467CC6-2AD8-4843-8F56-4F3DA2511D6C}" presName="rootConnector" presStyleLbl="node2" presStyleIdx="2" presStyleCnt="3"/>
      <dgm:spPr/>
      <dgm:t>
        <a:bodyPr/>
        <a:lstStyle/>
        <a:p>
          <a:endParaRPr lang="ru-RU"/>
        </a:p>
      </dgm:t>
    </dgm:pt>
    <dgm:pt modelId="{CE7FD858-3BC1-4500-B12E-500CE07B1C62}" type="pres">
      <dgm:prSet presAssocID="{0B467CC6-2AD8-4843-8F56-4F3DA2511D6C}" presName="hierChild4" presStyleCnt="0"/>
      <dgm:spPr/>
    </dgm:pt>
    <dgm:pt modelId="{CCF5DBE8-192C-4E85-AA33-A2FE29CE6E24}" type="pres">
      <dgm:prSet presAssocID="{6DF3327D-39A3-4AAA-B2D6-970461088CE3}" presName="Name37" presStyleLbl="parChTrans1D3" presStyleIdx="2" presStyleCnt="3"/>
      <dgm:spPr/>
      <dgm:t>
        <a:bodyPr/>
        <a:lstStyle/>
        <a:p>
          <a:endParaRPr lang="ru-RU"/>
        </a:p>
      </dgm:t>
    </dgm:pt>
    <dgm:pt modelId="{5128A4CE-E36A-4BA8-9B4D-260ADFEEC02B}" type="pres">
      <dgm:prSet presAssocID="{B51CB1A4-C4A4-4888-915E-6526EB73009A}" presName="hierRoot2" presStyleCnt="0">
        <dgm:presLayoutVars>
          <dgm:hierBranch val="init"/>
        </dgm:presLayoutVars>
      </dgm:prSet>
      <dgm:spPr/>
    </dgm:pt>
    <dgm:pt modelId="{55B0F410-C06F-4D2C-9C9F-5C1094444601}" type="pres">
      <dgm:prSet presAssocID="{B51CB1A4-C4A4-4888-915E-6526EB73009A}" presName="rootComposite" presStyleCnt="0"/>
      <dgm:spPr/>
    </dgm:pt>
    <dgm:pt modelId="{C1A4380A-908C-4B93-AF8F-4A9FE82A7CAC}" type="pres">
      <dgm:prSet presAssocID="{B51CB1A4-C4A4-4888-915E-6526EB73009A}" presName="rootText" presStyleLbl="node3" presStyleIdx="2" presStyleCnt="3" custScaleX="117890" custLinFactNeighborX="-16778" custLinFactNeighborY="-121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CBCDF3-2647-4DA2-9E62-19B60C2DF13F}" type="pres">
      <dgm:prSet presAssocID="{B51CB1A4-C4A4-4888-915E-6526EB73009A}" presName="rootConnector" presStyleLbl="node3" presStyleIdx="2" presStyleCnt="3"/>
      <dgm:spPr/>
      <dgm:t>
        <a:bodyPr/>
        <a:lstStyle/>
        <a:p>
          <a:endParaRPr lang="ru-RU"/>
        </a:p>
      </dgm:t>
    </dgm:pt>
    <dgm:pt modelId="{9E7AE4C4-1DD7-416D-B688-C43BB03732D5}" type="pres">
      <dgm:prSet presAssocID="{B51CB1A4-C4A4-4888-915E-6526EB73009A}" presName="hierChild4" presStyleCnt="0"/>
      <dgm:spPr/>
    </dgm:pt>
    <dgm:pt modelId="{46A5D601-1A64-4D76-9488-200E5C287B9E}" type="pres">
      <dgm:prSet presAssocID="{B51CB1A4-C4A4-4888-915E-6526EB73009A}" presName="hierChild5" presStyleCnt="0"/>
      <dgm:spPr/>
    </dgm:pt>
    <dgm:pt modelId="{94286702-0B2F-4C97-92AF-718C8D7F82EF}" type="pres">
      <dgm:prSet presAssocID="{0B467CC6-2AD8-4843-8F56-4F3DA2511D6C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994BBF73-0BAA-4032-B250-3F85D4D2C60B}" type="presOf" srcId="{AA404E0A-A352-40C9-A30E-F5C57393417A}" destId="{3E08AFD2-9320-4D7E-87D1-D2E74C53BDD4}" srcOrd="0" destOrd="0" presId="urn:microsoft.com/office/officeart/2005/8/layout/orgChart1"/>
    <dgm:cxn modelId="{078FF85C-7268-47DE-AFA5-BEB2D1819005}" type="presOf" srcId="{B3435A5C-0B79-4E9F-8180-DBCC7E6B64DC}" destId="{9C814680-121F-4176-B5E6-4A8B1AA1E8E2}" srcOrd="1" destOrd="0" presId="urn:microsoft.com/office/officeart/2005/8/layout/orgChart1"/>
    <dgm:cxn modelId="{F610FEC6-14F9-45B2-937C-05CA3169B1DC}" type="presOf" srcId="{CBA94E83-80AC-46D3-85B4-BF5B19AE9720}" destId="{579C7182-0B1D-4900-BEF2-8D12FC8D4D12}" srcOrd="0" destOrd="0" presId="urn:microsoft.com/office/officeart/2005/8/layout/orgChart1"/>
    <dgm:cxn modelId="{E7ECF625-2DB1-436C-B53C-F4BD792813E2}" type="presOf" srcId="{B51CB1A4-C4A4-4888-915E-6526EB73009A}" destId="{C1A4380A-908C-4B93-AF8F-4A9FE82A7CAC}" srcOrd="0" destOrd="0" presId="urn:microsoft.com/office/officeart/2005/8/layout/orgChart1"/>
    <dgm:cxn modelId="{9BF994AC-0CD6-4FB9-8AFD-83E359043327}" type="presOf" srcId="{B3435A5C-0B79-4E9F-8180-DBCC7E6B64DC}" destId="{D1EE8BB8-9B49-430E-BCA3-482F425A11E6}" srcOrd="0" destOrd="0" presId="urn:microsoft.com/office/officeart/2005/8/layout/orgChart1"/>
    <dgm:cxn modelId="{58110F24-0666-4686-9EF6-D27C69A62B57}" type="presOf" srcId="{B51CB1A4-C4A4-4888-915E-6526EB73009A}" destId="{FBCBCDF3-2647-4DA2-9E62-19B60C2DF13F}" srcOrd="1" destOrd="0" presId="urn:microsoft.com/office/officeart/2005/8/layout/orgChart1"/>
    <dgm:cxn modelId="{CE1998E4-D67E-4824-9DD7-3DE5D86A168F}" type="presOf" srcId="{CC3B0E5D-815C-4BBF-AD0F-16FE3D3B851A}" destId="{7AA2F735-7C6C-472F-A77C-E9BA1670BA16}" srcOrd="1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D24606AC-D859-42AB-A4F4-921DB1D60DDB}" type="presOf" srcId="{CC3B0E5D-815C-4BBF-AD0F-16FE3D3B851A}" destId="{2892E2C9-0B59-44B5-8595-C69C1E9EBBA6}" srcOrd="0" destOrd="0" presId="urn:microsoft.com/office/officeart/2005/8/layout/orgChart1"/>
    <dgm:cxn modelId="{54A7C8E9-BEC0-4817-B6F0-572E8B5E79CD}" type="presOf" srcId="{0B467CC6-2AD8-4843-8F56-4F3DA2511D6C}" destId="{760F1520-6022-4A0F-A53F-67B5AD8ED03E}" srcOrd="1" destOrd="0" presId="urn:microsoft.com/office/officeart/2005/8/layout/orgChart1"/>
    <dgm:cxn modelId="{14A38F33-3374-4DCA-98A6-CDE33D86E0B9}" srcId="{CC3B0E5D-815C-4BBF-AD0F-16FE3D3B851A}" destId="{1BFF5229-EE0D-4E66-B6BB-F8CA51651D36}" srcOrd="0" destOrd="0" parTransId="{F810B45C-06D8-417A-BF44-61640A898EF7}" sibTransId="{1D5F4DE0-862F-44D8-B07D-15DD932311B5}"/>
    <dgm:cxn modelId="{A12EA1EF-69D3-4EAD-93DC-4D00645D1CA7}" srcId="{6F6B10C9-65CA-4828-90A1-37F57DB61D59}" destId="{7A9C127E-6781-4B85-BD99-49DAE41BF7BD}" srcOrd="0" destOrd="0" parTransId="{D84DDD1C-3A00-49F1-90C4-4B90987D420A}" sibTransId="{02BCE004-BB54-424F-8CF4-673953BC4400}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86C809F8-6497-4EEB-9373-CF81C6B2CA75}" type="presOf" srcId="{6F6B10C9-65CA-4828-90A1-37F57DB61D59}" destId="{A97C0BF0-75ED-40D2-A100-5B9A250C6E36}" srcOrd="1" destOrd="0" presId="urn:microsoft.com/office/officeart/2005/8/layout/orgChart1"/>
    <dgm:cxn modelId="{B3B999A1-B3EB-41B6-A25D-ECF08C80F155}" type="presOf" srcId="{99332621-92C5-440F-B5A5-ABBDA78FA399}" destId="{C69B5B25-561B-4446-BA4E-189CBBEFDE0A}" srcOrd="0" destOrd="0" presId="urn:microsoft.com/office/officeart/2005/8/layout/orgChart1"/>
    <dgm:cxn modelId="{C4671529-A38A-41E0-BE0B-A9746FBA8C9D}" type="presOf" srcId="{7A9C127E-6781-4B85-BD99-49DAE41BF7BD}" destId="{F57BF245-D64A-47CB-BEF8-01A35F453D83}" srcOrd="0" destOrd="0" presId="urn:microsoft.com/office/officeart/2005/8/layout/orgChart1"/>
    <dgm:cxn modelId="{BC713F6C-D198-4FEE-834C-A71F8CB2003B}" srcId="{B3435A5C-0B79-4E9F-8180-DBCC7E6B64DC}" destId="{0B467CC6-2AD8-4843-8F56-4F3DA2511D6C}" srcOrd="2" destOrd="0" parTransId="{99332621-92C5-440F-B5A5-ABBDA78FA399}" sibTransId="{9AEBB37C-C578-406A-B583-4B8663BFCF8E}"/>
    <dgm:cxn modelId="{DDB83F3D-45C6-4277-8317-C0B97CA7014F}" type="presOf" srcId="{1BFF5229-EE0D-4E66-B6BB-F8CA51651D36}" destId="{C33AAF17-D449-46BC-8A5C-E41730287A71}" srcOrd="0" destOrd="0" presId="urn:microsoft.com/office/officeart/2005/8/layout/orgChart1"/>
    <dgm:cxn modelId="{7DE56E49-3DFE-4982-A732-878907A8C86D}" type="presOf" srcId="{1BFF5229-EE0D-4E66-B6BB-F8CA51651D36}" destId="{9E046843-7AC2-4A97-8E61-5BD1171DBB4D}" srcOrd="1" destOrd="0" presId="urn:microsoft.com/office/officeart/2005/8/layout/orgChart1"/>
    <dgm:cxn modelId="{9AF7F344-6F1D-4AAF-8DC4-A7C0B1AA0C12}" type="presOf" srcId="{7A9C127E-6781-4B85-BD99-49DAE41BF7BD}" destId="{2F92C5D8-4F86-448B-BC33-EEDAB66D8B2D}" srcOrd="1" destOrd="0" presId="urn:microsoft.com/office/officeart/2005/8/layout/orgChart1"/>
    <dgm:cxn modelId="{6E707A06-441B-41CE-82E5-C331442DF707}" type="presOf" srcId="{D84DDD1C-3A00-49F1-90C4-4B90987D420A}" destId="{597F035C-A3B2-40C4-9F10-D12028042FF5}" srcOrd="0" destOrd="0" presId="urn:microsoft.com/office/officeart/2005/8/layout/orgChart1"/>
    <dgm:cxn modelId="{D86B5895-4487-46E4-8512-6CCCB6E6EC83}" type="presOf" srcId="{F810B45C-06D8-417A-BF44-61640A898EF7}" destId="{C70B2F54-2643-440E-B819-45D9F4F1288F}" srcOrd="0" destOrd="0" presId="urn:microsoft.com/office/officeart/2005/8/layout/orgChart1"/>
    <dgm:cxn modelId="{28AA11E4-1A98-49C5-943C-1A066683B6BF}" type="presOf" srcId="{0B467CC6-2AD8-4843-8F56-4F3DA2511D6C}" destId="{B83165F0-DDF4-4280-B812-C02BEC62E8E4}" srcOrd="0" destOrd="0" presId="urn:microsoft.com/office/officeart/2005/8/layout/orgChart1"/>
    <dgm:cxn modelId="{36E1B587-996D-4517-A7BC-1530C7B589E6}" type="presOf" srcId="{6DF3327D-39A3-4AAA-B2D6-970461088CE3}" destId="{CCF5DBE8-192C-4E85-AA33-A2FE29CE6E24}" srcOrd="0" destOrd="0" presId="urn:microsoft.com/office/officeart/2005/8/layout/orgChart1"/>
    <dgm:cxn modelId="{36F41D26-6D71-49F9-AE1E-9E4E2C2BA824}" type="presOf" srcId="{6F6B10C9-65CA-4828-90A1-37F57DB61D59}" destId="{9CFBE578-DD8E-48E7-B675-62C492642645}" srcOrd="0" destOrd="0" presId="urn:microsoft.com/office/officeart/2005/8/layout/orgChart1"/>
    <dgm:cxn modelId="{39972102-BEB9-40A3-B89B-467DCAF8CE4B}" srcId="{0B467CC6-2AD8-4843-8F56-4F3DA2511D6C}" destId="{B51CB1A4-C4A4-4888-915E-6526EB73009A}" srcOrd="0" destOrd="0" parTransId="{6DF3327D-39A3-4AAA-B2D6-970461088CE3}" sibTransId="{6656F594-0C81-4353-8503-109EAD8F3C34}"/>
    <dgm:cxn modelId="{2223D67F-92AA-4024-82C2-34F2247B7BEB}" type="presOf" srcId="{AF9DCF03-4D56-4E7B-8CB5-8B78D1A13339}" destId="{60532D88-F695-48B1-93F8-DAACBB8622FD}" srcOrd="0" destOrd="0" presId="urn:microsoft.com/office/officeart/2005/8/layout/orgChart1"/>
    <dgm:cxn modelId="{65C518E5-3CF1-4A1E-9715-C6FE3566A6C4}" srcId="{B3435A5C-0B79-4E9F-8180-DBCC7E6B64DC}" destId="{CC3B0E5D-815C-4BBF-AD0F-16FE3D3B851A}" srcOrd="0" destOrd="0" parTransId="{AF9DCF03-4D56-4E7B-8CB5-8B78D1A13339}" sibTransId="{A087BEA6-5184-403E-9876-7D5FEE1FC641}"/>
    <dgm:cxn modelId="{2509C5E3-1EE7-4120-9598-CE8FEAD8E0C8}" type="presParOf" srcId="{579C7182-0B1D-4900-BEF2-8D12FC8D4D12}" destId="{73BD3551-9573-4A51-B18A-A13C226A0299}" srcOrd="0" destOrd="0" presId="urn:microsoft.com/office/officeart/2005/8/layout/orgChart1"/>
    <dgm:cxn modelId="{FA12D7E1-359C-4F86-A214-D96AF4B553D4}" type="presParOf" srcId="{73BD3551-9573-4A51-B18A-A13C226A0299}" destId="{01909518-E704-471F-9BB6-4802CE1D325F}" srcOrd="0" destOrd="0" presId="urn:microsoft.com/office/officeart/2005/8/layout/orgChart1"/>
    <dgm:cxn modelId="{4F158E65-2012-4C08-858B-7E4ED38CDDC9}" type="presParOf" srcId="{01909518-E704-471F-9BB6-4802CE1D325F}" destId="{D1EE8BB8-9B49-430E-BCA3-482F425A11E6}" srcOrd="0" destOrd="0" presId="urn:microsoft.com/office/officeart/2005/8/layout/orgChart1"/>
    <dgm:cxn modelId="{5B4F319F-E5CA-48B3-B6C7-E4187E9EF150}" type="presParOf" srcId="{01909518-E704-471F-9BB6-4802CE1D325F}" destId="{9C814680-121F-4176-B5E6-4A8B1AA1E8E2}" srcOrd="1" destOrd="0" presId="urn:microsoft.com/office/officeart/2005/8/layout/orgChart1"/>
    <dgm:cxn modelId="{8B5133B3-FBD1-4182-80E5-304DDCDE7F65}" type="presParOf" srcId="{73BD3551-9573-4A51-B18A-A13C226A0299}" destId="{40C1253F-DBB7-434F-A73B-CEEC416B14AE}" srcOrd="1" destOrd="0" presId="urn:microsoft.com/office/officeart/2005/8/layout/orgChart1"/>
    <dgm:cxn modelId="{421047E4-F5A8-4789-9CA9-0A37D9970BC5}" type="presParOf" srcId="{40C1253F-DBB7-434F-A73B-CEEC416B14AE}" destId="{60532D88-F695-48B1-93F8-DAACBB8622FD}" srcOrd="0" destOrd="0" presId="urn:microsoft.com/office/officeart/2005/8/layout/orgChart1"/>
    <dgm:cxn modelId="{658CD989-CD26-49F2-84C5-A0D5DDB707E7}" type="presParOf" srcId="{40C1253F-DBB7-434F-A73B-CEEC416B14AE}" destId="{843040BE-B4A0-4BD5-AAEB-F27F23BE11EE}" srcOrd="1" destOrd="0" presId="urn:microsoft.com/office/officeart/2005/8/layout/orgChart1"/>
    <dgm:cxn modelId="{F88CB9F0-8F76-4F2F-B086-CAB79B3854F9}" type="presParOf" srcId="{843040BE-B4A0-4BD5-AAEB-F27F23BE11EE}" destId="{6A7991DF-2CD5-4B0B-BADB-4BC1E36778F2}" srcOrd="0" destOrd="0" presId="urn:microsoft.com/office/officeart/2005/8/layout/orgChart1"/>
    <dgm:cxn modelId="{914B07DA-61BF-4848-8BAB-DF3CBE445D39}" type="presParOf" srcId="{6A7991DF-2CD5-4B0B-BADB-4BC1E36778F2}" destId="{2892E2C9-0B59-44B5-8595-C69C1E9EBBA6}" srcOrd="0" destOrd="0" presId="urn:microsoft.com/office/officeart/2005/8/layout/orgChart1"/>
    <dgm:cxn modelId="{ADE0C1BD-E6B8-4270-8C7E-FB31233EBC64}" type="presParOf" srcId="{6A7991DF-2CD5-4B0B-BADB-4BC1E36778F2}" destId="{7AA2F735-7C6C-472F-A77C-E9BA1670BA16}" srcOrd="1" destOrd="0" presId="urn:microsoft.com/office/officeart/2005/8/layout/orgChart1"/>
    <dgm:cxn modelId="{B87AC8C5-5899-4455-A8AB-F9BA0FB47314}" type="presParOf" srcId="{843040BE-B4A0-4BD5-AAEB-F27F23BE11EE}" destId="{5F3BD82A-BC3E-4C56-AFB0-E6A658189BCF}" srcOrd="1" destOrd="0" presId="urn:microsoft.com/office/officeart/2005/8/layout/orgChart1"/>
    <dgm:cxn modelId="{37DB5736-B3AC-4005-9E38-9530515B490E}" type="presParOf" srcId="{5F3BD82A-BC3E-4C56-AFB0-E6A658189BCF}" destId="{C70B2F54-2643-440E-B819-45D9F4F1288F}" srcOrd="0" destOrd="0" presId="urn:microsoft.com/office/officeart/2005/8/layout/orgChart1"/>
    <dgm:cxn modelId="{C0D859CC-F164-4069-80B8-FC2AF5ED5796}" type="presParOf" srcId="{5F3BD82A-BC3E-4C56-AFB0-E6A658189BCF}" destId="{3684F7C0-8AA2-4824-A667-DD2166F422BD}" srcOrd="1" destOrd="0" presId="urn:microsoft.com/office/officeart/2005/8/layout/orgChart1"/>
    <dgm:cxn modelId="{B0C8FD85-7017-4550-A4EE-37FC0200767C}" type="presParOf" srcId="{3684F7C0-8AA2-4824-A667-DD2166F422BD}" destId="{8E04E94E-52B9-4377-9617-FF3E80ED3F7C}" srcOrd="0" destOrd="0" presId="urn:microsoft.com/office/officeart/2005/8/layout/orgChart1"/>
    <dgm:cxn modelId="{13F18355-16D5-4941-8A64-6E167BCE2545}" type="presParOf" srcId="{8E04E94E-52B9-4377-9617-FF3E80ED3F7C}" destId="{C33AAF17-D449-46BC-8A5C-E41730287A71}" srcOrd="0" destOrd="0" presId="urn:microsoft.com/office/officeart/2005/8/layout/orgChart1"/>
    <dgm:cxn modelId="{986DAD63-A833-448C-BB93-221C2DA9E536}" type="presParOf" srcId="{8E04E94E-52B9-4377-9617-FF3E80ED3F7C}" destId="{9E046843-7AC2-4A97-8E61-5BD1171DBB4D}" srcOrd="1" destOrd="0" presId="urn:microsoft.com/office/officeart/2005/8/layout/orgChart1"/>
    <dgm:cxn modelId="{9E93C751-78A4-4469-898B-39E50E62EBBB}" type="presParOf" srcId="{3684F7C0-8AA2-4824-A667-DD2166F422BD}" destId="{67961207-4030-4378-B6DE-CB42A2805027}" srcOrd="1" destOrd="0" presId="urn:microsoft.com/office/officeart/2005/8/layout/orgChart1"/>
    <dgm:cxn modelId="{DBD11ED5-D717-432E-97F6-EFD42854D968}" type="presParOf" srcId="{3684F7C0-8AA2-4824-A667-DD2166F422BD}" destId="{65F936D2-94F0-4DAD-AEF7-4BC2CE45ACE8}" srcOrd="2" destOrd="0" presId="urn:microsoft.com/office/officeart/2005/8/layout/orgChart1"/>
    <dgm:cxn modelId="{C3E1D2A5-F9C5-46A0-89B3-424F69F2A25A}" type="presParOf" srcId="{843040BE-B4A0-4BD5-AAEB-F27F23BE11EE}" destId="{5A9E15B7-413C-4470-9D23-9C361EB0EC4E}" srcOrd="2" destOrd="0" presId="urn:microsoft.com/office/officeart/2005/8/layout/orgChart1"/>
    <dgm:cxn modelId="{BD2012A0-8CC8-44AC-9CD0-65DAEC433BAB}" type="presParOf" srcId="{40C1253F-DBB7-434F-A73B-CEEC416B14AE}" destId="{3E08AFD2-9320-4D7E-87D1-D2E74C53BDD4}" srcOrd="2" destOrd="0" presId="urn:microsoft.com/office/officeart/2005/8/layout/orgChart1"/>
    <dgm:cxn modelId="{0C6D08E7-1586-42D9-9855-46E5935A8C64}" type="presParOf" srcId="{40C1253F-DBB7-434F-A73B-CEEC416B14AE}" destId="{35360921-D811-4034-8019-5B5DFAE6FA8E}" srcOrd="3" destOrd="0" presId="urn:microsoft.com/office/officeart/2005/8/layout/orgChart1"/>
    <dgm:cxn modelId="{C558784F-C212-4684-B34E-67E13D778021}" type="presParOf" srcId="{35360921-D811-4034-8019-5B5DFAE6FA8E}" destId="{4D3834EF-4A89-418C-B5CB-4D1A51EBFE71}" srcOrd="0" destOrd="0" presId="urn:microsoft.com/office/officeart/2005/8/layout/orgChart1"/>
    <dgm:cxn modelId="{867ACD67-2B6B-431A-BDF4-3B460E5EA213}" type="presParOf" srcId="{4D3834EF-4A89-418C-B5CB-4D1A51EBFE71}" destId="{9CFBE578-DD8E-48E7-B675-62C492642645}" srcOrd="0" destOrd="0" presId="urn:microsoft.com/office/officeart/2005/8/layout/orgChart1"/>
    <dgm:cxn modelId="{257B21AD-8F7C-4B0C-92BC-964A7787B770}" type="presParOf" srcId="{4D3834EF-4A89-418C-B5CB-4D1A51EBFE71}" destId="{A97C0BF0-75ED-40D2-A100-5B9A250C6E36}" srcOrd="1" destOrd="0" presId="urn:microsoft.com/office/officeart/2005/8/layout/orgChart1"/>
    <dgm:cxn modelId="{FBAEEE8F-32A9-4AE9-912B-02E4BF237AEF}" type="presParOf" srcId="{35360921-D811-4034-8019-5B5DFAE6FA8E}" destId="{EA15BE2C-B0C2-42D0-8059-714E29BD3021}" srcOrd="1" destOrd="0" presId="urn:microsoft.com/office/officeart/2005/8/layout/orgChart1"/>
    <dgm:cxn modelId="{5F359598-9B83-47B3-8CB6-9409C7BE01F8}" type="presParOf" srcId="{EA15BE2C-B0C2-42D0-8059-714E29BD3021}" destId="{597F035C-A3B2-40C4-9F10-D12028042FF5}" srcOrd="0" destOrd="0" presId="urn:microsoft.com/office/officeart/2005/8/layout/orgChart1"/>
    <dgm:cxn modelId="{BAD5753E-1CCD-4BAD-8812-9E25A9AAB375}" type="presParOf" srcId="{EA15BE2C-B0C2-42D0-8059-714E29BD3021}" destId="{08D8E91B-5EC5-40E7-AE37-684ABB9E4343}" srcOrd="1" destOrd="0" presId="urn:microsoft.com/office/officeart/2005/8/layout/orgChart1"/>
    <dgm:cxn modelId="{348EF55F-630D-4346-A5CB-42F35D28D863}" type="presParOf" srcId="{08D8E91B-5EC5-40E7-AE37-684ABB9E4343}" destId="{6CE03616-A252-44C2-B9E7-8413838C23B7}" srcOrd="0" destOrd="0" presId="urn:microsoft.com/office/officeart/2005/8/layout/orgChart1"/>
    <dgm:cxn modelId="{674AD2F2-9391-426E-934D-20B138A08D58}" type="presParOf" srcId="{6CE03616-A252-44C2-B9E7-8413838C23B7}" destId="{F57BF245-D64A-47CB-BEF8-01A35F453D83}" srcOrd="0" destOrd="0" presId="urn:microsoft.com/office/officeart/2005/8/layout/orgChart1"/>
    <dgm:cxn modelId="{0AC08C6B-98D8-4859-A2AB-0D8898602ABC}" type="presParOf" srcId="{6CE03616-A252-44C2-B9E7-8413838C23B7}" destId="{2F92C5D8-4F86-448B-BC33-EEDAB66D8B2D}" srcOrd="1" destOrd="0" presId="urn:microsoft.com/office/officeart/2005/8/layout/orgChart1"/>
    <dgm:cxn modelId="{A0C0AB20-1AEC-4F19-B05C-36E2D702F49F}" type="presParOf" srcId="{08D8E91B-5EC5-40E7-AE37-684ABB9E4343}" destId="{A18DAE11-1B12-4426-B91F-E69828B05D26}" srcOrd="1" destOrd="0" presId="urn:microsoft.com/office/officeart/2005/8/layout/orgChart1"/>
    <dgm:cxn modelId="{CB4DD562-F2C2-47FB-BEB4-004F20C66C69}" type="presParOf" srcId="{08D8E91B-5EC5-40E7-AE37-684ABB9E4343}" destId="{36DA9F95-F9E2-43F5-87AC-AB9AA85055AE}" srcOrd="2" destOrd="0" presId="urn:microsoft.com/office/officeart/2005/8/layout/orgChart1"/>
    <dgm:cxn modelId="{DEE2B332-C1AC-419E-9603-9C5E8DD1F9CA}" type="presParOf" srcId="{35360921-D811-4034-8019-5B5DFAE6FA8E}" destId="{5A9587E2-4654-49BE-935B-0B098A6ABB7B}" srcOrd="2" destOrd="0" presId="urn:microsoft.com/office/officeart/2005/8/layout/orgChart1"/>
    <dgm:cxn modelId="{0B28D60A-42D8-4198-8FC5-191FFA725532}" type="presParOf" srcId="{40C1253F-DBB7-434F-A73B-CEEC416B14AE}" destId="{C69B5B25-561B-4446-BA4E-189CBBEFDE0A}" srcOrd="4" destOrd="0" presId="urn:microsoft.com/office/officeart/2005/8/layout/orgChart1"/>
    <dgm:cxn modelId="{36FAF34A-0088-4072-A7E6-009D3BBF64D9}" type="presParOf" srcId="{40C1253F-DBB7-434F-A73B-CEEC416B14AE}" destId="{770374D8-2244-4D40-8A28-EF85DFB7DC60}" srcOrd="5" destOrd="0" presId="urn:microsoft.com/office/officeart/2005/8/layout/orgChart1"/>
    <dgm:cxn modelId="{E55BB253-D632-4CFC-B148-61E6064B9FD4}" type="presParOf" srcId="{770374D8-2244-4D40-8A28-EF85DFB7DC60}" destId="{07633859-D70E-4D19-A6BA-AC300ABAD4B7}" srcOrd="0" destOrd="0" presId="urn:microsoft.com/office/officeart/2005/8/layout/orgChart1"/>
    <dgm:cxn modelId="{A9C9E4EE-EFC4-4E30-B2CC-62F731837756}" type="presParOf" srcId="{07633859-D70E-4D19-A6BA-AC300ABAD4B7}" destId="{B83165F0-DDF4-4280-B812-C02BEC62E8E4}" srcOrd="0" destOrd="0" presId="urn:microsoft.com/office/officeart/2005/8/layout/orgChart1"/>
    <dgm:cxn modelId="{30D83705-7F4E-432A-92FC-DFFE5DEE8E87}" type="presParOf" srcId="{07633859-D70E-4D19-A6BA-AC300ABAD4B7}" destId="{760F1520-6022-4A0F-A53F-67B5AD8ED03E}" srcOrd="1" destOrd="0" presId="urn:microsoft.com/office/officeart/2005/8/layout/orgChart1"/>
    <dgm:cxn modelId="{B22D749B-C397-402A-94C4-2A2128C365A3}" type="presParOf" srcId="{770374D8-2244-4D40-8A28-EF85DFB7DC60}" destId="{CE7FD858-3BC1-4500-B12E-500CE07B1C62}" srcOrd="1" destOrd="0" presId="urn:microsoft.com/office/officeart/2005/8/layout/orgChart1"/>
    <dgm:cxn modelId="{E1A6EC5E-FCAA-45AD-BCC7-631CDA6163A4}" type="presParOf" srcId="{CE7FD858-3BC1-4500-B12E-500CE07B1C62}" destId="{CCF5DBE8-192C-4E85-AA33-A2FE29CE6E24}" srcOrd="0" destOrd="0" presId="urn:microsoft.com/office/officeart/2005/8/layout/orgChart1"/>
    <dgm:cxn modelId="{0DE9C52C-E282-4E68-93DA-4A4BA70D52A1}" type="presParOf" srcId="{CE7FD858-3BC1-4500-B12E-500CE07B1C62}" destId="{5128A4CE-E36A-4BA8-9B4D-260ADFEEC02B}" srcOrd="1" destOrd="0" presId="urn:microsoft.com/office/officeart/2005/8/layout/orgChart1"/>
    <dgm:cxn modelId="{C05AFBFA-4908-491D-8123-0F0284D20561}" type="presParOf" srcId="{5128A4CE-E36A-4BA8-9B4D-260ADFEEC02B}" destId="{55B0F410-C06F-4D2C-9C9F-5C1094444601}" srcOrd="0" destOrd="0" presId="urn:microsoft.com/office/officeart/2005/8/layout/orgChart1"/>
    <dgm:cxn modelId="{D878F8CE-AEB6-4366-9115-D54E2924D82F}" type="presParOf" srcId="{55B0F410-C06F-4D2C-9C9F-5C1094444601}" destId="{C1A4380A-908C-4B93-AF8F-4A9FE82A7CAC}" srcOrd="0" destOrd="0" presId="urn:microsoft.com/office/officeart/2005/8/layout/orgChart1"/>
    <dgm:cxn modelId="{9DDC46AE-130E-4BEA-AD0B-059E4E8F41B6}" type="presParOf" srcId="{55B0F410-C06F-4D2C-9C9F-5C1094444601}" destId="{FBCBCDF3-2647-4DA2-9E62-19B60C2DF13F}" srcOrd="1" destOrd="0" presId="urn:microsoft.com/office/officeart/2005/8/layout/orgChart1"/>
    <dgm:cxn modelId="{460871F8-4D3D-4AEE-8C23-1B74C78D98D2}" type="presParOf" srcId="{5128A4CE-E36A-4BA8-9B4D-260ADFEEC02B}" destId="{9E7AE4C4-1DD7-416D-B688-C43BB03732D5}" srcOrd="1" destOrd="0" presId="urn:microsoft.com/office/officeart/2005/8/layout/orgChart1"/>
    <dgm:cxn modelId="{56CC153E-1BAC-475C-83A7-3BE3CADFCB69}" type="presParOf" srcId="{5128A4CE-E36A-4BA8-9B4D-260ADFEEC02B}" destId="{46A5D601-1A64-4D76-9488-200E5C287B9E}" srcOrd="2" destOrd="0" presId="urn:microsoft.com/office/officeart/2005/8/layout/orgChart1"/>
    <dgm:cxn modelId="{D4388413-A74B-4F4E-AB1B-336955C34C26}" type="presParOf" srcId="{770374D8-2244-4D40-8A28-EF85DFB7DC60}" destId="{94286702-0B2F-4C97-92AF-718C8D7F82EF}" srcOrd="2" destOrd="0" presId="urn:microsoft.com/office/officeart/2005/8/layout/orgChart1"/>
    <dgm:cxn modelId="{8A488625-CD0B-474F-A537-46E5EC7D2D81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 custT="1"/>
      <dgm:spPr/>
      <dgm:t>
        <a:bodyPr/>
        <a:lstStyle/>
        <a:p>
          <a:r>
            <a:rPr lang="ru-RU" sz="2800" b="1" dirty="0" smtClean="0"/>
            <a:t>?</a:t>
          </a:r>
          <a:endParaRPr lang="ru-RU" sz="2800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/>
      <dgm:t>
        <a:bodyPr/>
        <a:lstStyle/>
        <a:p>
          <a:r>
            <a:rPr lang="ru-RU" sz="2800" b="1" dirty="0" smtClean="0"/>
            <a:t>Косвенные </a:t>
          </a:r>
          <a:endParaRPr lang="ru-RU" sz="28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CC3B0E5D-815C-4BBF-AD0F-16FE3D3B851A}">
      <dgm:prSet custT="1"/>
      <dgm:spPr/>
      <dgm:t>
        <a:bodyPr/>
        <a:lstStyle/>
        <a:p>
          <a:r>
            <a:rPr lang="ru-RU" sz="2800" b="1" dirty="0" smtClean="0"/>
            <a:t>?</a:t>
          </a:r>
          <a:endParaRPr lang="ru-RU" sz="2800" b="1" dirty="0"/>
        </a:p>
      </dgm:t>
    </dgm:pt>
    <dgm:pt modelId="{AF9DCF03-4D56-4E7B-8CB5-8B78D1A13339}" type="parTrans" cxnId="{65C518E5-3CF1-4A1E-9715-C6FE3566A6C4}">
      <dgm:prSet/>
      <dgm:spPr/>
      <dgm:t>
        <a:bodyPr/>
        <a:lstStyle/>
        <a:p>
          <a:endParaRPr lang="ru-RU"/>
        </a:p>
      </dgm:t>
    </dgm:pt>
    <dgm:pt modelId="{A087BEA6-5184-403E-9876-7D5FEE1FC641}" type="sibTrans" cxnId="{65C518E5-3CF1-4A1E-9715-C6FE3566A6C4}">
      <dgm:prSet/>
      <dgm:spPr/>
      <dgm:t>
        <a:bodyPr/>
        <a:lstStyle/>
        <a:p>
          <a:endParaRPr lang="ru-RU"/>
        </a:p>
      </dgm:t>
    </dgm:pt>
    <dgm:pt modelId="{2B6E028A-5280-4E02-A520-705492FCBD44}">
      <dgm:prSet custT="1"/>
      <dgm:spPr/>
      <dgm:t>
        <a:bodyPr/>
        <a:lstStyle/>
        <a:p>
          <a:r>
            <a:rPr lang="ru-RU" sz="2800" dirty="0" smtClean="0"/>
            <a:t>Таможенные …</a:t>
          </a:r>
          <a:endParaRPr lang="ru-RU" sz="2800" dirty="0"/>
        </a:p>
      </dgm:t>
    </dgm:pt>
    <dgm:pt modelId="{F5241A49-2BB1-412D-843A-D7E043C8EADC}" type="parTrans" cxnId="{3449EAAD-807F-493B-8DB6-C4E294899198}">
      <dgm:prSet/>
      <dgm:spPr/>
      <dgm:t>
        <a:bodyPr/>
        <a:lstStyle/>
        <a:p>
          <a:endParaRPr lang="ru-RU"/>
        </a:p>
      </dgm:t>
    </dgm:pt>
    <dgm:pt modelId="{6C3420E8-1B64-495D-B6E5-707A4C4B2C9C}" type="sibTrans" cxnId="{3449EAAD-807F-493B-8DB6-C4E294899198}">
      <dgm:prSet/>
      <dgm:spPr/>
      <dgm:t>
        <a:bodyPr/>
        <a:lstStyle/>
        <a:p>
          <a:endParaRPr lang="ru-RU"/>
        </a:p>
      </dgm:t>
    </dgm:pt>
    <dgm:pt modelId="{9D6748B7-0798-4365-9C0F-81CB25B4AA42}">
      <dgm:prSet/>
      <dgm:spPr/>
      <dgm:t>
        <a:bodyPr/>
        <a:lstStyle/>
        <a:p>
          <a:r>
            <a:rPr lang="ru-RU" dirty="0" smtClean="0"/>
            <a:t>Акцизный сбор</a:t>
          </a:r>
          <a:endParaRPr lang="ru-RU" dirty="0"/>
        </a:p>
      </dgm:t>
    </dgm:pt>
    <dgm:pt modelId="{748DD138-37FD-4F4C-B2C7-90B2508D3F38}" type="parTrans" cxnId="{23147DB5-76A0-4959-AA77-D848DF75ECDD}">
      <dgm:prSet/>
      <dgm:spPr/>
      <dgm:t>
        <a:bodyPr/>
        <a:lstStyle/>
        <a:p>
          <a:endParaRPr lang="ru-RU"/>
        </a:p>
      </dgm:t>
    </dgm:pt>
    <dgm:pt modelId="{0F061606-3B6D-46EC-A82B-B4DFEFF7BBB9}" type="sibTrans" cxnId="{23147DB5-76A0-4959-AA77-D848DF75ECDD}">
      <dgm:prSet/>
      <dgm:spPr/>
      <dgm:t>
        <a:bodyPr/>
        <a:lstStyle/>
        <a:p>
          <a:endParaRPr lang="ru-RU"/>
        </a:p>
      </dgm:t>
    </dgm:pt>
    <dgm:pt modelId="{6C6F59AE-E2C0-46EA-862D-C217F0C8B353}">
      <dgm:prSet/>
      <dgm:spPr/>
      <dgm:t>
        <a:bodyPr/>
        <a:lstStyle/>
        <a:p>
          <a:r>
            <a:rPr lang="ru-RU" dirty="0" smtClean="0"/>
            <a:t>Налог на прибыль</a:t>
          </a:r>
          <a:endParaRPr lang="ru-RU" dirty="0"/>
        </a:p>
      </dgm:t>
    </dgm:pt>
    <dgm:pt modelId="{9AA3A62C-A6D3-4C18-93F1-68CD2C4DD645}" type="parTrans" cxnId="{59A190E0-517A-4A07-86CD-48A09480A6AF}">
      <dgm:prSet/>
      <dgm:spPr/>
      <dgm:t>
        <a:bodyPr/>
        <a:lstStyle/>
        <a:p>
          <a:endParaRPr lang="ru-RU"/>
        </a:p>
      </dgm:t>
    </dgm:pt>
    <dgm:pt modelId="{EACDB620-2344-4F9C-8417-02E537024C3E}" type="sibTrans" cxnId="{59A190E0-517A-4A07-86CD-48A09480A6AF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202581" custScaleY="73063" custLinFactNeighborX="-3770" custLinFactNeighborY="-249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60532D88-F695-48B1-93F8-DAACBB8622FD}" type="pres">
      <dgm:prSet presAssocID="{AF9DCF03-4D56-4E7B-8CB5-8B78D1A13339}" presName="Name37" presStyleLbl="parChTrans1D2" presStyleIdx="0" presStyleCnt="2"/>
      <dgm:spPr/>
      <dgm:t>
        <a:bodyPr/>
        <a:lstStyle/>
        <a:p>
          <a:endParaRPr lang="ru-RU"/>
        </a:p>
      </dgm:t>
    </dgm:pt>
    <dgm:pt modelId="{843040BE-B4A0-4BD5-AAEB-F27F23BE11EE}" type="pres">
      <dgm:prSet presAssocID="{CC3B0E5D-815C-4BBF-AD0F-16FE3D3B851A}" presName="hierRoot2" presStyleCnt="0">
        <dgm:presLayoutVars>
          <dgm:hierBranch val="init"/>
        </dgm:presLayoutVars>
      </dgm:prSet>
      <dgm:spPr/>
    </dgm:pt>
    <dgm:pt modelId="{6A7991DF-2CD5-4B0B-BADB-4BC1E36778F2}" type="pres">
      <dgm:prSet presAssocID="{CC3B0E5D-815C-4BBF-AD0F-16FE3D3B851A}" presName="rootComposite" presStyleCnt="0"/>
      <dgm:spPr/>
    </dgm:pt>
    <dgm:pt modelId="{2892E2C9-0B59-44B5-8595-C69C1E9EBBA6}" type="pres">
      <dgm:prSet presAssocID="{CC3B0E5D-815C-4BBF-AD0F-16FE3D3B851A}" presName="rootText" presStyleLbl="node2" presStyleIdx="0" presStyleCnt="2" custScaleY="876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A2F735-7C6C-472F-A77C-E9BA1670BA16}" type="pres">
      <dgm:prSet presAssocID="{CC3B0E5D-815C-4BBF-AD0F-16FE3D3B851A}" presName="rootConnector" presStyleLbl="node2" presStyleIdx="0" presStyleCnt="2"/>
      <dgm:spPr/>
      <dgm:t>
        <a:bodyPr/>
        <a:lstStyle/>
        <a:p>
          <a:endParaRPr lang="ru-RU"/>
        </a:p>
      </dgm:t>
    </dgm:pt>
    <dgm:pt modelId="{5F3BD82A-BC3E-4C56-AFB0-E6A658189BCF}" type="pres">
      <dgm:prSet presAssocID="{CC3B0E5D-815C-4BBF-AD0F-16FE3D3B851A}" presName="hierChild4" presStyleCnt="0"/>
      <dgm:spPr/>
    </dgm:pt>
    <dgm:pt modelId="{6C389BAB-C638-41C4-B81B-7C05262D3B72}" type="pres">
      <dgm:prSet presAssocID="{9AA3A62C-A6D3-4C18-93F1-68CD2C4DD645}" presName="Name37" presStyleLbl="parChTrans1D3" presStyleIdx="0" presStyleCnt="3"/>
      <dgm:spPr/>
      <dgm:t>
        <a:bodyPr/>
        <a:lstStyle/>
        <a:p>
          <a:endParaRPr lang="ru-RU"/>
        </a:p>
      </dgm:t>
    </dgm:pt>
    <dgm:pt modelId="{942AD96C-5DD8-43AE-858C-7E3C7FE3749A}" type="pres">
      <dgm:prSet presAssocID="{6C6F59AE-E2C0-46EA-862D-C217F0C8B353}" presName="hierRoot2" presStyleCnt="0">
        <dgm:presLayoutVars>
          <dgm:hierBranch val="init"/>
        </dgm:presLayoutVars>
      </dgm:prSet>
      <dgm:spPr/>
    </dgm:pt>
    <dgm:pt modelId="{DC6CEA8C-27FD-4178-BFCB-B75B9E1F42F0}" type="pres">
      <dgm:prSet presAssocID="{6C6F59AE-E2C0-46EA-862D-C217F0C8B353}" presName="rootComposite" presStyleCnt="0"/>
      <dgm:spPr/>
    </dgm:pt>
    <dgm:pt modelId="{1DF2BAD2-130B-4667-93CA-871D5B973F73}" type="pres">
      <dgm:prSet presAssocID="{6C6F59AE-E2C0-46EA-862D-C217F0C8B353}" presName="rootText" presStyleLbl="node3" presStyleIdx="0" presStyleCnt="3" custScaleX="81284" custScaleY="40143" custLinFactNeighborX="-1714" custLinFactNeighborY="-141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8485B4-707F-4173-A978-9A3A3CE524BA}" type="pres">
      <dgm:prSet presAssocID="{6C6F59AE-E2C0-46EA-862D-C217F0C8B353}" presName="rootConnector" presStyleLbl="node3" presStyleIdx="0" presStyleCnt="3"/>
      <dgm:spPr/>
      <dgm:t>
        <a:bodyPr/>
        <a:lstStyle/>
        <a:p>
          <a:endParaRPr lang="ru-RU"/>
        </a:p>
      </dgm:t>
    </dgm:pt>
    <dgm:pt modelId="{AD4ECD56-A4F2-4061-AE1A-63F7E5276A40}" type="pres">
      <dgm:prSet presAssocID="{6C6F59AE-E2C0-46EA-862D-C217F0C8B353}" presName="hierChild4" presStyleCnt="0"/>
      <dgm:spPr/>
    </dgm:pt>
    <dgm:pt modelId="{C8FB96B8-5586-4005-901C-FBE7DD70F175}" type="pres">
      <dgm:prSet presAssocID="{6C6F59AE-E2C0-46EA-862D-C217F0C8B353}" presName="hierChild5" presStyleCnt="0"/>
      <dgm:spPr/>
    </dgm:pt>
    <dgm:pt modelId="{5A9E15B7-413C-4470-9D23-9C361EB0EC4E}" type="pres">
      <dgm:prSet presAssocID="{CC3B0E5D-815C-4BBF-AD0F-16FE3D3B851A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2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2" custScaleX="147816" custScaleY="873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2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4A99C40C-6C4E-4F27-9A05-5D6708D5ECB0}" type="pres">
      <dgm:prSet presAssocID="{F5241A49-2BB1-412D-843A-D7E043C8EADC}" presName="Name37" presStyleLbl="parChTrans1D3" presStyleIdx="1" presStyleCnt="3"/>
      <dgm:spPr/>
      <dgm:t>
        <a:bodyPr/>
        <a:lstStyle/>
        <a:p>
          <a:endParaRPr lang="ru-RU"/>
        </a:p>
      </dgm:t>
    </dgm:pt>
    <dgm:pt modelId="{2B03A63A-58A6-4551-AF18-1DAFECB38DE7}" type="pres">
      <dgm:prSet presAssocID="{2B6E028A-5280-4E02-A520-705492FCBD44}" presName="hierRoot2" presStyleCnt="0">
        <dgm:presLayoutVars>
          <dgm:hierBranch val="init"/>
        </dgm:presLayoutVars>
      </dgm:prSet>
      <dgm:spPr/>
    </dgm:pt>
    <dgm:pt modelId="{F8CD9FE9-3328-4682-9E02-D1F09B0117AD}" type="pres">
      <dgm:prSet presAssocID="{2B6E028A-5280-4E02-A520-705492FCBD44}" presName="rootComposite" presStyleCnt="0"/>
      <dgm:spPr/>
    </dgm:pt>
    <dgm:pt modelId="{EE2FDD35-318A-400F-BFC7-2B25EACDC99F}" type="pres">
      <dgm:prSet presAssocID="{2B6E028A-5280-4E02-A520-705492FCBD44}" presName="rootText" presStyleLbl="node3" presStyleIdx="1" presStyleCnt="3" custScaleX="104059" custScaleY="41761" custLinFactNeighborX="-10679" custLinFactNeighborY="-251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C76581-FF04-4E20-8E89-A41220E77AA7}" type="pres">
      <dgm:prSet presAssocID="{2B6E028A-5280-4E02-A520-705492FCBD44}" presName="rootConnector" presStyleLbl="node3" presStyleIdx="1" presStyleCnt="3"/>
      <dgm:spPr/>
      <dgm:t>
        <a:bodyPr/>
        <a:lstStyle/>
        <a:p>
          <a:endParaRPr lang="ru-RU"/>
        </a:p>
      </dgm:t>
    </dgm:pt>
    <dgm:pt modelId="{DAA5627A-764B-46B2-8F4D-10B0EA6A6828}" type="pres">
      <dgm:prSet presAssocID="{2B6E028A-5280-4E02-A520-705492FCBD44}" presName="hierChild4" presStyleCnt="0"/>
      <dgm:spPr/>
    </dgm:pt>
    <dgm:pt modelId="{214BE2DE-0B16-4B65-B9A2-3355889EB89E}" type="pres">
      <dgm:prSet presAssocID="{2B6E028A-5280-4E02-A520-705492FCBD44}" presName="hierChild5" presStyleCnt="0"/>
      <dgm:spPr/>
    </dgm:pt>
    <dgm:pt modelId="{E97108AF-29A6-4299-A1C9-47ABD75993A7}" type="pres">
      <dgm:prSet presAssocID="{748DD138-37FD-4F4C-B2C7-90B2508D3F38}" presName="Name37" presStyleLbl="parChTrans1D3" presStyleIdx="2" presStyleCnt="3"/>
      <dgm:spPr/>
      <dgm:t>
        <a:bodyPr/>
        <a:lstStyle/>
        <a:p>
          <a:endParaRPr lang="ru-RU"/>
        </a:p>
      </dgm:t>
    </dgm:pt>
    <dgm:pt modelId="{88833CD2-06A9-4B01-B157-9176EF8EAC55}" type="pres">
      <dgm:prSet presAssocID="{9D6748B7-0798-4365-9C0F-81CB25B4AA42}" presName="hierRoot2" presStyleCnt="0">
        <dgm:presLayoutVars>
          <dgm:hierBranch val="init"/>
        </dgm:presLayoutVars>
      </dgm:prSet>
      <dgm:spPr/>
    </dgm:pt>
    <dgm:pt modelId="{8DBE3B5C-8F8C-4FDF-B049-030CEF48ABA5}" type="pres">
      <dgm:prSet presAssocID="{9D6748B7-0798-4365-9C0F-81CB25B4AA42}" presName="rootComposite" presStyleCnt="0"/>
      <dgm:spPr/>
    </dgm:pt>
    <dgm:pt modelId="{6F07C451-EC9C-441B-8145-37EEDFE5A08B}" type="pres">
      <dgm:prSet presAssocID="{9D6748B7-0798-4365-9C0F-81CB25B4AA42}" presName="rootText" presStyleLbl="node3" presStyleIdx="2" presStyleCnt="3" custScaleY="34650" custLinFactNeighborX="-15358" custLinFactNeighborY="-433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647E6D-E720-43E8-9CD5-481C40B57F9F}" type="pres">
      <dgm:prSet presAssocID="{9D6748B7-0798-4365-9C0F-81CB25B4AA42}" presName="rootConnector" presStyleLbl="node3" presStyleIdx="2" presStyleCnt="3"/>
      <dgm:spPr/>
      <dgm:t>
        <a:bodyPr/>
        <a:lstStyle/>
        <a:p>
          <a:endParaRPr lang="ru-RU"/>
        </a:p>
      </dgm:t>
    </dgm:pt>
    <dgm:pt modelId="{E706EA18-B691-425D-AB08-9EADC09E7082}" type="pres">
      <dgm:prSet presAssocID="{9D6748B7-0798-4365-9C0F-81CB25B4AA42}" presName="hierChild4" presStyleCnt="0"/>
      <dgm:spPr/>
    </dgm:pt>
    <dgm:pt modelId="{D329B650-2327-4EEA-BBC3-48CDF08FB44F}" type="pres">
      <dgm:prSet presAssocID="{9D6748B7-0798-4365-9C0F-81CB25B4AA42}" presName="hierChild5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A68FF14F-CCAD-4289-B5F4-1214B36539B9}" type="presOf" srcId="{CC3B0E5D-815C-4BBF-AD0F-16FE3D3B851A}" destId="{7AA2F735-7C6C-472F-A77C-E9BA1670BA16}" srcOrd="1" destOrd="0" presId="urn:microsoft.com/office/officeart/2005/8/layout/orgChart1"/>
    <dgm:cxn modelId="{B0F4A350-86EB-44C4-ACFD-016D2E9E3CDF}" type="presOf" srcId="{B3435A5C-0B79-4E9F-8180-DBCC7E6B64DC}" destId="{9C814680-121F-4176-B5E6-4A8B1AA1E8E2}" srcOrd="1" destOrd="0" presId="urn:microsoft.com/office/officeart/2005/8/layout/orgChart1"/>
    <dgm:cxn modelId="{AF119301-2F4D-42C0-9A81-C860F6E67825}" type="presOf" srcId="{748DD138-37FD-4F4C-B2C7-90B2508D3F38}" destId="{E97108AF-29A6-4299-A1C9-47ABD75993A7}" srcOrd="0" destOrd="0" presId="urn:microsoft.com/office/officeart/2005/8/layout/orgChart1"/>
    <dgm:cxn modelId="{E04A913C-772F-4156-9386-E04AFF97F620}" type="presOf" srcId="{AA404E0A-A352-40C9-A30E-F5C57393417A}" destId="{3E08AFD2-9320-4D7E-87D1-D2E74C53BDD4}" srcOrd="0" destOrd="0" presId="urn:microsoft.com/office/officeart/2005/8/layout/orgChart1"/>
    <dgm:cxn modelId="{EA342BCE-6834-4A4E-A504-DFC5DE293FF9}" type="presOf" srcId="{F5241A49-2BB1-412D-843A-D7E043C8EADC}" destId="{4A99C40C-6C4E-4F27-9A05-5D6708D5ECB0}" srcOrd="0" destOrd="0" presId="urn:microsoft.com/office/officeart/2005/8/layout/orgChart1"/>
    <dgm:cxn modelId="{FDBAB39B-2116-47A4-B830-E31070A817E5}" type="presOf" srcId="{CC3B0E5D-815C-4BBF-AD0F-16FE3D3B851A}" destId="{2892E2C9-0B59-44B5-8595-C69C1E9EBBA6}" srcOrd="0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1B63F13A-B191-4E03-B096-0D2FC41D154F}" type="presOf" srcId="{6C6F59AE-E2C0-46EA-862D-C217F0C8B353}" destId="{D38485B4-707F-4173-A978-9A3A3CE524BA}" srcOrd="1" destOrd="0" presId="urn:microsoft.com/office/officeart/2005/8/layout/orgChart1"/>
    <dgm:cxn modelId="{47B3D761-3602-4185-83EB-0B6D76707F1C}" type="presOf" srcId="{CBA94E83-80AC-46D3-85B4-BF5B19AE9720}" destId="{579C7182-0B1D-4900-BEF2-8D12FC8D4D12}" srcOrd="0" destOrd="0" presId="urn:microsoft.com/office/officeart/2005/8/layout/orgChart1"/>
    <dgm:cxn modelId="{B39BF369-ECB4-4FEB-8388-96C43F1AE429}" type="presOf" srcId="{2B6E028A-5280-4E02-A520-705492FCBD44}" destId="{78C76581-FF04-4E20-8E89-A41220E77AA7}" srcOrd="1" destOrd="0" presId="urn:microsoft.com/office/officeart/2005/8/layout/orgChart1"/>
    <dgm:cxn modelId="{CE764AE4-2332-4142-AD66-647E8A001B8E}" type="presOf" srcId="{AF9DCF03-4D56-4E7B-8CB5-8B78D1A13339}" destId="{60532D88-F695-48B1-93F8-DAACBB8622FD}" srcOrd="0" destOrd="0" presId="urn:microsoft.com/office/officeart/2005/8/layout/orgChart1"/>
    <dgm:cxn modelId="{59A190E0-517A-4A07-86CD-48A09480A6AF}" srcId="{CC3B0E5D-815C-4BBF-AD0F-16FE3D3B851A}" destId="{6C6F59AE-E2C0-46EA-862D-C217F0C8B353}" srcOrd="0" destOrd="0" parTransId="{9AA3A62C-A6D3-4C18-93F1-68CD2C4DD645}" sibTransId="{EACDB620-2344-4F9C-8417-02E537024C3E}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8216F19D-E290-44AC-BE82-B0505C02F488}" type="presOf" srcId="{9AA3A62C-A6D3-4C18-93F1-68CD2C4DD645}" destId="{6C389BAB-C638-41C4-B81B-7C05262D3B72}" srcOrd="0" destOrd="0" presId="urn:microsoft.com/office/officeart/2005/8/layout/orgChart1"/>
    <dgm:cxn modelId="{23147DB5-76A0-4959-AA77-D848DF75ECDD}" srcId="{6F6B10C9-65CA-4828-90A1-37F57DB61D59}" destId="{9D6748B7-0798-4365-9C0F-81CB25B4AA42}" srcOrd="1" destOrd="0" parTransId="{748DD138-37FD-4F4C-B2C7-90B2508D3F38}" sibTransId="{0F061606-3B6D-46EC-A82B-B4DFEFF7BBB9}"/>
    <dgm:cxn modelId="{186CF927-CE70-4836-BB0A-EE927CE46B95}" type="presOf" srcId="{6F6B10C9-65CA-4828-90A1-37F57DB61D59}" destId="{9CFBE578-DD8E-48E7-B675-62C492642645}" srcOrd="0" destOrd="0" presId="urn:microsoft.com/office/officeart/2005/8/layout/orgChart1"/>
    <dgm:cxn modelId="{B67A5C17-0643-4B73-B6C1-53981F0C9900}" type="presOf" srcId="{2B6E028A-5280-4E02-A520-705492FCBD44}" destId="{EE2FDD35-318A-400F-BFC7-2B25EACDC99F}" srcOrd="0" destOrd="0" presId="urn:microsoft.com/office/officeart/2005/8/layout/orgChart1"/>
    <dgm:cxn modelId="{EC7A071C-3C20-4D78-B4E7-85E3FF72278D}" type="presOf" srcId="{9D6748B7-0798-4365-9C0F-81CB25B4AA42}" destId="{6F07C451-EC9C-441B-8145-37EEDFE5A08B}" srcOrd="0" destOrd="0" presId="urn:microsoft.com/office/officeart/2005/8/layout/orgChart1"/>
    <dgm:cxn modelId="{D44E1A33-A864-4E2F-A36E-758EF9BF2ECF}" type="presOf" srcId="{6F6B10C9-65CA-4828-90A1-37F57DB61D59}" destId="{A97C0BF0-75ED-40D2-A100-5B9A250C6E36}" srcOrd="1" destOrd="0" presId="urn:microsoft.com/office/officeart/2005/8/layout/orgChart1"/>
    <dgm:cxn modelId="{62060B57-1885-4C5C-BF19-377570D1B457}" type="presOf" srcId="{9D6748B7-0798-4365-9C0F-81CB25B4AA42}" destId="{EF647E6D-E720-43E8-9CD5-481C40B57F9F}" srcOrd="1" destOrd="0" presId="urn:microsoft.com/office/officeart/2005/8/layout/orgChart1"/>
    <dgm:cxn modelId="{3449EAAD-807F-493B-8DB6-C4E294899198}" srcId="{6F6B10C9-65CA-4828-90A1-37F57DB61D59}" destId="{2B6E028A-5280-4E02-A520-705492FCBD44}" srcOrd="0" destOrd="0" parTransId="{F5241A49-2BB1-412D-843A-D7E043C8EADC}" sibTransId="{6C3420E8-1B64-495D-B6E5-707A4C4B2C9C}"/>
    <dgm:cxn modelId="{F8C699B1-6CBA-4330-A595-420DF2BFC7C7}" type="presOf" srcId="{B3435A5C-0B79-4E9F-8180-DBCC7E6B64DC}" destId="{D1EE8BB8-9B49-430E-BCA3-482F425A11E6}" srcOrd="0" destOrd="0" presId="urn:microsoft.com/office/officeart/2005/8/layout/orgChart1"/>
    <dgm:cxn modelId="{383A41A9-D57B-4667-A623-4FA7BC93ED23}" type="presOf" srcId="{6C6F59AE-E2C0-46EA-862D-C217F0C8B353}" destId="{1DF2BAD2-130B-4667-93CA-871D5B973F73}" srcOrd="0" destOrd="0" presId="urn:microsoft.com/office/officeart/2005/8/layout/orgChart1"/>
    <dgm:cxn modelId="{65C518E5-3CF1-4A1E-9715-C6FE3566A6C4}" srcId="{B3435A5C-0B79-4E9F-8180-DBCC7E6B64DC}" destId="{CC3B0E5D-815C-4BBF-AD0F-16FE3D3B851A}" srcOrd="0" destOrd="0" parTransId="{AF9DCF03-4D56-4E7B-8CB5-8B78D1A13339}" sibTransId="{A087BEA6-5184-403E-9876-7D5FEE1FC641}"/>
    <dgm:cxn modelId="{F6217364-6EC3-431A-8A1B-12F0596A8D15}" type="presParOf" srcId="{579C7182-0B1D-4900-BEF2-8D12FC8D4D12}" destId="{73BD3551-9573-4A51-B18A-A13C226A0299}" srcOrd="0" destOrd="0" presId="urn:microsoft.com/office/officeart/2005/8/layout/orgChart1"/>
    <dgm:cxn modelId="{2440176D-185A-4091-8127-B1C7EFB09C4B}" type="presParOf" srcId="{73BD3551-9573-4A51-B18A-A13C226A0299}" destId="{01909518-E704-471F-9BB6-4802CE1D325F}" srcOrd="0" destOrd="0" presId="urn:microsoft.com/office/officeart/2005/8/layout/orgChart1"/>
    <dgm:cxn modelId="{8A07CA98-0017-4CE2-94A5-CC69413A41D3}" type="presParOf" srcId="{01909518-E704-471F-9BB6-4802CE1D325F}" destId="{D1EE8BB8-9B49-430E-BCA3-482F425A11E6}" srcOrd="0" destOrd="0" presId="urn:microsoft.com/office/officeart/2005/8/layout/orgChart1"/>
    <dgm:cxn modelId="{EA757ED7-1743-4AF1-BFE7-0AD4AE83FBB4}" type="presParOf" srcId="{01909518-E704-471F-9BB6-4802CE1D325F}" destId="{9C814680-121F-4176-B5E6-4A8B1AA1E8E2}" srcOrd="1" destOrd="0" presId="urn:microsoft.com/office/officeart/2005/8/layout/orgChart1"/>
    <dgm:cxn modelId="{C227B58E-84C6-4502-B191-ADF017832E50}" type="presParOf" srcId="{73BD3551-9573-4A51-B18A-A13C226A0299}" destId="{40C1253F-DBB7-434F-A73B-CEEC416B14AE}" srcOrd="1" destOrd="0" presId="urn:microsoft.com/office/officeart/2005/8/layout/orgChart1"/>
    <dgm:cxn modelId="{A6FD270F-9F23-41B7-8C15-4D4293CFBC17}" type="presParOf" srcId="{40C1253F-DBB7-434F-A73B-CEEC416B14AE}" destId="{60532D88-F695-48B1-93F8-DAACBB8622FD}" srcOrd="0" destOrd="0" presId="urn:microsoft.com/office/officeart/2005/8/layout/orgChart1"/>
    <dgm:cxn modelId="{54A10CE7-B9B0-403F-820D-65A304B0BA5F}" type="presParOf" srcId="{40C1253F-DBB7-434F-A73B-CEEC416B14AE}" destId="{843040BE-B4A0-4BD5-AAEB-F27F23BE11EE}" srcOrd="1" destOrd="0" presId="urn:microsoft.com/office/officeart/2005/8/layout/orgChart1"/>
    <dgm:cxn modelId="{6DE77EEC-9E4C-4E74-B261-4B50EC27B98C}" type="presParOf" srcId="{843040BE-B4A0-4BD5-AAEB-F27F23BE11EE}" destId="{6A7991DF-2CD5-4B0B-BADB-4BC1E36778F2}" srcOrd="0" destOrd="0" presId="urn:microsoft.com/office/officeart/2005/8/layout/orgChart1"/>
    <dgm:cxn modelId="{AA966CE3-D079-43AC-A4EA-9B34D8566FB7}" type="presParOf" srcId="{6A7991DF-2CD5-4B0B-BADB-4BC1E36778F2}" destId="{2892E2C9-0B59-44B5-8595-C69C1E9EBBA6}" srcOrd="0" destOrd="0" presId="urn:microsoft.com/office/officeart/2005/8/layout/orgChart1"/>
    <dgm:cxn modelId="{9AB256C5-EAF9-411C-A05E-2FBEA4F8C774}" type="presParOf" srcId="{6A7991DF-2CD5-4B0B-BADB-4BC1E36778F2}" destId="{7AA2F735-7C6C-472F-A77C-E9BA1670BA16}" srcOrd="1" destOrd="0" presId="urn:microsoft.com/office/officeart/2005/8/layout/orgChart1"/>
    <dgm:cxn modelId="{803EE0D0-935A-4251-8E2A-8FF3BC3FF495}" type="presParOf" srcId="{843040BE-B4A0-4BD5-AAEB-F27F23BE11EE}" destId="{5F3BD82A-BC3E-4C56-AFB0-E6A658189BCF}" srcOrd="1" destOrd="0" presId="urn:microsoft.com/office/officeart/2005/8/layout/orgChart1"/>
    <dgm:cxn modelId="{2AD36689-6B44-4E42-8E1E-AE54FF8EB575}" type="presParOf" srcId="{5F3BD82A-BC3E-4C56-AFB0-E6A658189BCF}" destId="{6C389BAB-C638-41C4-B81B-7C05262D3B72}" srcOrd="0" destOrd="0" presId="urn:microsoft.com/office/officeart/2005/8/layout/orgChart1"/>
    <dgm:cxn modelId="{83EFDC4C-EC4E-4BFA-9EE7-B81871A3F2AA}" type="presParOf" srcId="{5F3BD82A-BC3E-4C56-AFB0-E6A658189BCF}" destId="{942AD96C-5DD8-43AE-858C-7E3C7FE3749A}" srcOrd="1" destOrd="0" presId="urn:microsoft.com/office/officeart/2005/8/layout/orgChart1"/>
    <dgm:cxn modelId="{AA201DB8-A99E-4A09-9F65-CEC2C1B6BCD7}" type="presParOf" srcId="{942AD96C-5DD8-43AE-858C-7E3C7FE3749A}" destId="{DC6CEA8C-27FD-4178-BFCB-B75B9E1F42F0}" srcOrd="0" destOrd="0" presId="urn:microsoft.com/office/officeart/2005/8/layout/orgChart1"/>
    <dgm:cxn modelId="{D1589581-17D3-41C1-B7D3-982629A744F4}" type="presParOf" srcId="{DC6CEA8C-27FD-4178-BFCB-B75B9E1F42F0}" destId="{1DF2BAD2-130B-4667-93CA-871D5B973F73}" srcOrd="0" destOrd="0" presId="urn:microsoft.com/office/officeart/2005/8/layout/orgChart1"/>
    <dgm:cxn modelId="{0A9D89F3-BF6D-49C3-95A5-206AC1D73DEA}" type="presParOf" srcId="{DC6CEA8C-27FD-4178-BFCB-B75B9E1F42F0}" destId="{D38485B4-707F-4173-A978-9A3A3CE524BA}" srcOrd="1" destOrd="0" presId="urn:microsoft.com/office/officeart/2005/8/layout/orgChart1"/>
    <dgm:cxn modelId="{26A27FC8-A0AC-4A79-9559-B8FCB8030236}" type="presParOf" srcId="{942AD96C-5DD8-43AE-858C-7E3C7FE3749A}" destId="{AD4ECD56-A4F2-4061-AE1A-63F7E5276A40}" srcOrd="1" destOrd="0" presId="urn:microsoft.com/office/officeart/2005/8/layout/orgChart1"/>
    <dgm:cxn modelId="{085248AD-9223-4DFC-8A2B-153E7DD916BE}" type="presParOf" srcId="{942AD96C-5DD8-43AE-858C-7E3C7FE3749A}" destId="{C8FB96B8-5586-4005-901C-FBE7DD70F175}" srcOrd="2" destOrd="0" presId="urn:microsoft.com/office/officeart/2005/8/layout/orgChart1"/>
    <dgm:cxn modelId="{7822F9DB-75D0-4121-A5D7-6243795093D7}" type="presParOf" srcId="{843040BE-B4A0-4BD5-AAEB-F27F23BE11EE}" destId="{5A9E15B7-413C-4470-9D23-9C361EB0EC4E}" srcOrd="2" destOrd="0" presId="urn:microsoft.com/office/officeart/2005/8/layout/orgChart1"/>
    <dgm:cxn modelId="{55628135-1420-4BBC-BAD2-C84FFB05EC64}" type="presParOf" srcId="{40C1253F-DBB7-434F-A73B-CEEC416B14AE}" destId="{3E08AFD2-9320-4D7E-87D1-D2E74C53BDD4}" srcOrd="2" destOrd="0" presId="urn:microsoft.com/office/officeart/2005/8/layout/orgChart1"/>
    <dgm:cxn modelId="{985003A3-F7F0-470C-994D-6D08820BF768}" type="presParOf" srcId="{40C1253F-DBB7-434F-A73B-CEEC416B14AE}" destId="{35360921-D811-4034-8019-5B5DFAE6FA8E}" srcOrd="3" destOrd="0" presId="urn:microsoft.com/office/officeart/2005/8/layout/orgChart1"/>
    <dgm:cxn modelId="{1D66A9E7-7BE7-4AB8-ACDA-F29AE1CF6DD4}" type="presParOf" srcId="{35360921-D811-4034-8019-5B5DFAE6FA8E}" destId="{4D3834EF-4A89-418C-B5CB-4D1A51EBFE71}" srcOrd="0" destOrd="0" presId="urn:microsoft.com/office/officeart/2005/8/layout/orgChart1"/>
    <dgm:cxn modelId="{517BC4F7-938E-4BFD-8159-9B4B00C29122}" type="presParOf" srcId="{4D3834EF-4A89-418C-B5CB-4D1A51EBFE71}" destId="{9CFBE578-DD8E-48E7-B675-62C492642645}" srcOrd="0" destOrd="0" presId="urn:microsoft.com/office/officeart/2005/8/layout/orgChart1"/>
    <dgm:cxn modelId="{686134DC-C712-48F0-9C9C-8A0E11E5E7D2}" type="presParOf" srcId="{4D3834EF-4A89-418C-B5CB-4D1A51EBFE71}" destId="{A97C0BF0-75ED-40D2-A100-5B9A250C6E36}" srcOrd="1" destOrd="0" presId="urn:microsoft.com/office/officeart/2005/8/layout/orgChart1"/>
    <dgm:cxn modelId="{5C5B8AF9-CF87-48C8-856F-35DB2C18FDE9}" type="presParOf" srcId="{35360921-D811-4034-8019-5B5DFAE6FA8E}" destId="{EA15BE2C-B0C2-42D0-8059-714E29BD3021}" srcOrd="1" destOrd="0" presId="urn:microsoft.com/office/officeart/2005/8/layout/orgChart1"/>
    <dgm:cxn modelId="{C14884FE-218C-49C5-8F1C-74FC67F63E3E}" type="presParOf" srcId="{EA15BE2C-B0C2-42D0-8059-714E29BD3021}" destId="{4A99C40C-6C4E-4F27-9A05-5D6708D5ECB0}" srcOrd="0" destOrd="0" presId="urn:microsoft.com/office/officeart/2005/8/layout/orgChart1"/>
    <dgm:cxn modelId="{40DA519B-50D6-4C9A-8ECA-FC0E4E5EEC62}" type="presParOf" srcId="{EA15BE2C-B0C2-42D0-8059-714E29BD3021}" destId="{2B03A63A-58A6-4551-AF18-1DAFECB38DE7}" srcOrd="1" destOrd="0" presId="urn:microsoft.com/office/officeart/2005/8/layout/orgChart1"/>
    <dgm:cxn modelId="{A705B80D-0668-44F9-A498-DD4C610C7DE5}" type="presParOf" srcId="{2B03A63A-58A6-4551-AF18-1DAFECB38DE7}" destId="{F8CD9FE9-3328-4682-9E02-D1F09B0117AD}" srcOrd="0" destOrd="0" presId="urn:microsoft.com/office/officeart/2005/8/layout/orgChart1"/>
    <dgm:cxn modelId="{1343C433-8864-4C3F-945C-3EC37710691A}" type="presParOf" srcId="{F8CD9FE9-3328-4682-9E02-D1F09B0117AD}" destId="{EE2FDD35-318A-400F-BFC7-2B25EACDC99F}" srcOrd="0" destOrd="0" presId="urn:microsoft.com/office/officeart/2005/8/layout/orgChart1"/>
    <dgm:cxn modelId="{ECDEFA95-1EBB-4170-8938-7146633F8518}" type="presParOf" srcId="{F8CD9FE9-3328-4682-9E02-D1F09B0117AD}" destId="{78C76581-FF04-4E20-8E89-A41220E77AA7}" srcOrd="1" destOrd="0" presId="urn:microsoft.com/office/officeart/2005/8/layout/orgChart1"/>
    <dgm:cxn modelId="{6BE21B8F-A4CA-46FB-94BD-F9BFFED522BA}" type="presParOf" srcId="{2B03A63A-58A6-4551-AF18-1DAFECB38DE7}" destId="{DAA5627A-764B-46B2-8F4D-10B0EA6A6828}" srcOrd="1" destOrd="0" presId="urn:microsoft.com/office/officeart/2005/8/layout/orgChart1"/>
    <dgm:cxn modelId="{B8E2054F-5D07-4F7C-8340-8825E5B71B77}" type="presParOf" srcId="{2B03A63A-58A6-4551-AF18-1DAFECB38DE7}" destId="{214BE2DE-0B16-4B65-B9A2-3355889EB89E}" srcOrd="2" destOrd="0" presId="urn:microsoft.com/office/officeart/2005/8/layout/orgChart1"/>
    <dgm:cxn modelId="{0B71B105-2E8E-405D-BD81-C1307BF2491A}" type="presParOf" srcId="{EA15BE2C-B0C2-42D0-8059-714E29BD3021}" destId="{E97108AF-29A6-4299-A1C9-47ABD75993A7}" srcOrd="2" destOrd="0" presId="urn:microsoft.com/office/officeart/2005/8/layout/orgChart1"/>
    <dgm:cxn modelId="{7D3C768C-82D0-460F-9BC4-6E202466E0EF}" type="presParOf" srcId="{EA15BE2C-B0C2-42D0-8059-714E29BD3021}" destId="{88833CD2-06A9-4B01-B157-9176EF8EAC55}" srcOrd="3" destOrd="0" presId="urn:microsoft.com/office/officeart/2005/8/layout/orgChart1"/>
    <dgm:cxn modelId="{1C289CDC-FCDF-4041-886B-B48582C32289}" type="presParOf" srcId="{88833CD2-06A9-4B01-B157-9176EF8EAC55}" destId="{8DBE3B5C-8F8C-4FDF-B049-030CEF48ABA5}" srcOrd="0" destOrd="0" presId="urn:microsoft.com/office/officeart/2005/8/layout/orgChart1"/>
    <dgm:cxn modelId="{BB70CBAC-E569-47DF-A6D6-0B6957F8B148}" type="presParOf" srcId="{8DBE3B5C-8F8C-4FDF-B049-030CEF48ABA5}" destId="{6F07C451-EC9C-441B-8145-37EEDFE5A08B}" srcOrd="0" destOrd="0" presId="urn:microsoft.com/office/officeart/2005/8/layout/orgChart1"/>
    <dgm:cxn modelId="{EFE07888-484F-4862-ABED-1120874FE1B0}" type="presParOf" srcId="{8DBE3B5C-8F8C-4FDF-B049-030CEF48ABA5}" destId="{EF647E6D-E720-43E8-9CD5-481C40B57F9F}" srcOrd="1" destOrd="0" presId="urn:microsoft.com/office/officeart/2005/8/layout/orgChart1"/>
    <dgm:cxn modelId="{EAD2DBC5-76CF-4BF5-9F33-B710A8CC8310}" type="presParOf" srcId="{88833CD2-06A9-4B01-B157-9176EF8EAC55}" destId="{E706EA18-B691-425D-AB08-9EADC09E7082}" srcOrd="1" destOrd="0" presId="urn:microsoft.com/office/officeart/2005/8/layout/orgChart1"/>
    <dgm:cxn modelId="{845C1CCB-F119-4D1B-9B70-94F0DB2C7081}" type="presParOf" srcId="{88833CD2-06A9-4B01-B157-9176EF8EAC55}" destId="{D329B650-2327-4EEA-BBC3-48CDF08FB44F}" srcOrd="2" destOrd="0" presId="urn:microsoft.com/office/officeart/2005/8/layout/orgChart1"/>
    <dgm:cxn modelId="{D8C4B302-94D4-4FE1-989E-022CE91E8AB4}" type="presParOf" srcId="{35360921-D811-4034-8019-5B5DFAE6FA8E}" destId="{5A9587E2-4654-49BE-935B-0B098A6ABB7B}" srcOrd="2" destOrd="0" presId="urn:microsoft.com/office/officeart/2005/8/layout/orgChart1"/>
    <dgm:cxn modelId="{3B625430-E4EF-45AC-8D47-4868E2E30327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 custT="1"/>
      <dgm:spPr/>
      <dgm:t>
        <a:bodyPr/>
        <a:lstStyle/>
        <a:p>
          <a:r>
            <a:rPr lang="ru-RU" sz="2800" b="1" smtClean="0"/>
            <a:t>Налоги</a:t>
          </a:r>
          <a:endParaRPr lang="ru-RU" sz="2800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/>
      <dgm:t>
        <a:bodyPr/>
        <a:lstStyle/>
        <a:p>
          <a:r>
            <a:rPr lang="ru-RU" sz="2800" b="1" dirty="0" smtClean="0"/>
            <a:t>Косвенные </a:t>
          </a:r>
          <a:endParaRPr lang="ru-RU" sz="28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CC3B0E5D-815C-4BBF-AD0F-16FE3D3B851A}">
      <dgm:prSet custT="1"/>
      <dgm:spPr/>
      <dgm:t>
        <a:bodyPr/>
        <a:lstStyle/>
        <a:p>
          <a:r>
            <a:rPr lang="ru-RU" sz="2800" b="1" dirty="0" smtClean="0"/>
            <a:t>Прямые </a:t>
          </a:r>
          <a:endParaRPr lang="ru-RU" sz="2800" b="1" dirty="0"/>
        </a:p>
      </dgm:t>
    </dgm:pt>
    <dgm:pt modelId="{AF9DCF03-4D56-4E7B-8CB5-8B78D1A13339}" type="parTrans" cxnId="{65C518E5-3CF1-4A1E-9715-C6FE3566A6C4}">
      <dgm:prSet/>
      <dgm:spPr/>
      <dgm:t>
        <a:bodyPr/>
        <a:lstStyle/>
        <a:p>
          <a:endParaRPr lang="ru-RU"/>
        </a:p>
      </dgm:t>
    </dgm:pt>
    <dgm:pt modelId="{A087BEA6-5184-403E-9876-7D5FEE1FC641}" type="sibTrans" cxnId="{65C518E5-3CF1-4A1E-9715-C6FE3566A6C4}">
      <dgm:prSet/>
      <dgm:spPr/>
      <dgm:t>
        <a:bodyPr/>
        <a:lstStyle/>
        <a:p>
          <a:endParaRPr lang="ru-RU"/>
        </a:p>
      </dgm:t>
    </dgm:pt>
    <dgm:pt modelId="{2B6E028A-5280-4E02-A520-705492FCBD44}">
      <dgm:prSet custT="1"/>
      <dgm:spPr/>
      <dgm:t>
        <a:bodyPr/>
        <a:lstStyle/>
        <a:p>
          <a:r>
            <a:rPr lang="ru-RU" sz="2800" dirty="0" smtClean="0"/>
            <a:t>Таможенные пошлины</a:t>
          </a:r>
          <a:endParaRPr lang="ru-RU" sz="2800" dirty="0"/>
        </a:p>
      </dgm:t>
    </dgm:pt>
    <dgm:pt modelId="{F5241A49-2BB1-412D-843A-D7E043C8EADC}" type="parTrans" cxnId="{3449EAAD-807F-493B-8DB6-C4E294899198}">
      <dgm:prSet/>
      <dgm:spPr/>
      <dgm:t>
        <a:bodyPr/>
        <a:lstStyle/>
        <a:p>
          <a:endParaRPr lang="ru-RU"/>
        </a:p>
      </dgm:t>
    </dgm:pt>
    <dgm:pt modelId="{6C3420E8-1B64-495D-B6E5-707A4C4B2C9C}" type="sibTrans" cxnId="{3449EAAD-807F-493B-8DB6-C4E294899198}">
      <dgm:prSet/>
      <dgm:spPr/>
      <dgm:t>
        <a:bodyPr/>
        <a:lstStyle/>
        <a:p>
          <a:endParaRPr lang="ru-RU"/>
        </a:p>
      </dgm:t>
    </dgm:pt>
    <dgm:pt modelId="{9D6748B7-0798-4365-9C0F-81CB25B4AA42}">
      <dgm:prSet/>
      <dgm:spPr/>
      <dgm:t>
        <a:bodyPr/>
        <a:lstStyle/>
        <a:p>
          <a:r>
            <a:rPr lang="ru-RU" dirty="0" smtClean="0"/>
            <a:t>Акцизный сбор</a:t>
          </a:r>
          <a:endParaRPr lang="ru-RU" dirty="0"/>
        </a:p>
      </dgm:t>
    </dgm:pt>
    <dgm:pt modelId="{748DD138-37FD-4F4C-B2C7-90B2508D3F38}" type="parTrans" cxnId="{23147DB5-76A0-4959-AA77-D848DF75ECDD}">
      <dgm:prSet/>
      <dgm:spPr/>
      <dgm:t>
        <a:bodyPr/>
        <a:lstStyle/>
        <a:p>
          <a:endParaRPr lang="ru-RU"/>
        </a:p>
      </dgm:t>
    </dgm:pt>
    <dgm:pt modelId="{0F061606-3B6D-46EC-A82B-B4DFEFF7BBB9}" type="sibTrans" cxnId="{23147DB5-76A0-4959-AA77-D848DF75ECDD}">
      <dgm:prSet/>
      <dgm:spPr/>
      <dgm:t>
        <a:bodyPr/>
        <a:lstStyle/>
        <a:p>
          <a:endParaRPr lang="ru-RU"/>
        </a:p>
      </dgm:t>
    </dgm:pt>
    <dgm:pt modelId="{6C6F59AE-E2C0-46EA-862D-C217F0C8B353}">
      <dgm:prSet/>
      <dgm:spPr/>
      <dgm:t>
        <a:bodyPr/>
        <a:lstStyle/>
        <a:p>
          <a:r>
            <a:rPr lang="ru-RU" dirty="0" smtClean="0"/>
            <a:t>Налог на прибыль</a:t>
          </a:r>
          <a:endParaRPr lang="ru-RU" dirty="0"/>
        </a:p>
      </dgm:t>
    </dgm:pt>
    <dgm:pt modelId="{9AA3A62C-A6D3-4C18-93F1-68CD2C4DD645}" type="parTrans" cxnId="{59A190E0-517A-4A07-86CD-48A09480A6AF}">
      <dgm:prSet/>
      <dgm:spPr/>
      <dgm:t>
        <a:bodyPr/>
        <a:lstStyle/>
        <a:p>
          <a:endParaRPr lang="ru-RU"/>
        </a:p>
      </dgm:t>
    </dgm:pt>
    <dgm:pt modelId="{EACDB620-2344-4F9C-8417-02E537024C3E}" type="sibTrans" cxnId="{59A190E0-517A-4A07-86CD-48A09480A6AF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202581" custScaleY="73063" custLinFactNeighborX="-3770" custLinFactNeighborY="-249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60532D88-F695-48B1-93F8-DAACBB8622FD}" type="pres">
      <dgm:prSet presAssocID="{AF9DCF03-4D56-4E7B-8CB5-8B78D1A13339}" presName="Name37" presStyleLbl="parChTrans1D2" presStyleIdx="0" presStyleCnt="2"/>
      <dgm:spPr/>
      <dgm:t>
        <a:bodyPr/>
        <a:lstStyle/>
        <a:p>
          <a:endParaRPr lang="ru-RU"/>
        </a:p>
      </dgm:t>
    </dgm:pt>
    <dgm:pt modelId="{843040BE-B4A0-4BD5-AAEB-F27F23BE11EE}" type="pres">
      <dgm:prSet presAssocID="{CC3B0E5D-815C-4BBF-AD0F-16FE3D3B851A}" presName="hierRoot2" presStyleCnt="0">
        <dgm:presLayoutVars>
          <dgm:hierBranch val="init"/>
        </dgm:presLayoutVars>
      </dgm:prSet>
      <dgm:spPr/>
    </dgm:pt>
    <dgm:pt modelId="{6A7991DF-2CD5-4B0B-BADB-4BC1E36778F2}" type="pres">
      <dgm:prSet presAssocID="{CC3B0E5D-815C-4BBF-AD0F-16FE3D3B851A}" presName="rootComposite" presStyleCnt="0"/>
      <dgm:spPr/>
    </dgm:pt>
    <dgm:pt modelId="{2892E2C9-0B59-44B5-8595-C69C1E9EBBA6}" type="pres">
      <dgm:prSet presAssocID="{CC3B0E5D-815C-4BBF-AD0F-16FE3D3B851A}" presName="rootText" presStyleLbl="node2" presStyleIdx="0" presStyleCnt="2" custScaleY="876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A2F735-7C6C-472F-A77C-E9BA1670BA16}" type="pres">
      <dgm:prSet presAssocID="{CC3B0E5D-815C-4BBF-AD0F-16FE3D3B851A}" presName="rootConnector" presStyleLbl="node2" presStyleIdx="0" presStyleCnt="2"/>
      <dgm:spPr/>
      <dgm:t>
        <a:bodyPr/>
        <a:lstStyle/>
        <a:p>
          <a:endParaRPr lang="ru-RU"/>
        </a:p>
      </dgm:t>
    </dgm:pt>
    <dgm:pt modelId="{5F3BD82A-BC3E-4C56-AFB0-E6A658189BCF}" type="pres">
      <dgm:prSet presAssocID="{CC3B0E5D-815C-4BBF-AD0F-16FE3D3B851A}" presName="hierChild4" presStyleCnt="0"/>
      <dgm:spPr/>
    </dgm:pt>
    <dgm:pt modelId="{6C389BAB-C638-41C4-B81B-7C05262D3B72}" type="pres">
      <dgm:prSet presAssocID="{9AA3A62C-A6D3-4C18-93F1-68CD2C4DD645}" presName="Name37" presStyleLbl="parChTrans1D3" presStyleIdx="0" presStyleCnt="3"/>
      <dgm:spPr/>
      <dgm:t>
        <a:bodyPr/>
        <a:lstStyle/>
        <a:p>
          <a:endParaRPr lang="ru-RU"/>
        </a:p>
      </dgm:t>
    </dgm:pt>
    <dgm:pt modelId="{942AD96C-5DD8-43AE-858C-7E3C7FE3749A}" type="pres">
      <dgm:prSet presAssocID="{6C6F59AE-E2C0-46EA-862D-C217F0C8B353}" presName="hierRoot2" presStyleCnt="0">
        <dgm:presLayoutVars>
          <dgm:hierBranch val="init"/>
        </dgm:presLayoutVars>
      </dgm:prSet>
      <dgm:spPr/>
    </dgm:pt>
    <dgm:pt modelId="{DC6CEA8C-27FD-4178-BFCB-B75B9E1F42F0}" type="pres">
      <dgm:prSet presAssocID="{6C6F59AE-E2C0-46EA-862D-C217F0C8B353}" presName="rootComposite" presStyleCnt="0"/>
      <dgm:spPr/>
    </dgm:pt>
    <dgm:pt modelId="{1DF2BAD2-130B-4667-93CA-871D5B973F73}" type="pres">
      <dgm:prSet presAssocID="{6C6F59AE-E2C0-46EA-862D-C217F0C8B353}" presName="rootText" presStyleLbl="node3" presStyleIdx="0" presStyleCnt="3" custScaleX="81284" custScaleY="40143" custLinFactNeighborX="-1714" custLinFactNeighborY="-141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8485B4-707F-4173-A978-9A3A3CE524BA}" type="pres">
      <dgm:prSet presAssocID="{6C6F59AE-E2C0-46EA-862D-C217F0C8B353}" presName="rootConnector" presStyleLbl="node3" presStyleIdx="0" presStyleCnt="3"/>
      <dgm:spPr/>
      <dgm:t>
        <a:bodyPr/>
        <a:lstStyle/>
        <a:p>
          <a:endParaRPr lang="ru-RU"/>
        </a:p>
      </dgm:t>
    </dgm:pt>
    <dgm:pt modelId="{AD4ECD56-A4F2-4061-AE1A-63F7E5276A40}" type="pres">
      <dgm:prSet presAssocID="{6C6F59AE-E2C0-46EA-862D-C217F0C8B353}" presName="hierChild4" presStyleCnt="0"/>
      <dgm:spPr/>
    </dgm:pt>
    <dgm:pt modelId="{C8FB96B8-5586-4005-901C-FBE7DD70F175}" type="pres">
      <dgm:prSet presAssocID="{6C6F59AE-E2C0-46EA-862D-C217F0C8B353}" presName="hierChild5" presStyleCnt="0"/>
      <dgm:spPr/>
    </dgm:pt>
    <dgm:pt modelId="{5A9E15B7-413C-4470-9D23-9C361EB0EC4E}" type="pres">
      <dgm:prSet presAssocID="{CC3B0E5D-815C-4BBF-AD0F-16FE3D3B851A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2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2" custScaleX="147816" custScaleY="873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2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4A99C40C-6C4E-4F27-9A05-5D6708D5ECB0}" type="pres">
      <dgm:prSet presAssocID="{F5241A49-2BB1-412D-843A-D7E043C8EADC}" presName="Name37" presStyleLbl="parChTrans1D3" presStyleIdx="1" presStyleCnt="3"/>
      <dgm:spPr/>
      <dgm:t>
        <a:bodyPr/>
        <a:lstStyle/>
        <a:p>
          <a:endParaRPr lang="ru-RU"/>
        </a:p>
      </dgm:t>
    </dgm:pt>
    <dgm:pt modelId="{2B03A63A-58A6-4551-AF18-1DAFECB38DE7}" type="pres">
      <dgm:prSet presAssocID="{2B6E028A-5280-4E02-A520-705492FCBD44}" presName="hierRoot2" presStyleCnt="0">
        <dgm:presLayoutVars>
          <dgm:hierBranch val="init"/>
        </dgm:presLayoutVars>
      </dgm:prSet>
      <dgm:spPr/>
    </dgm:pt>
    <dgm:pt modelId="{F8CD9FE9-3328-4682-9E02-D1F09B0117AD}" type="pres">
      <dgm:prSet presAssocID="{2B6E028A-5280-4E02-A520-705492FCBD44}" presName="rootComposite" presStyleCnt="0"/>
      <dgm:spPr/>
    </dgm:pt>
    <dgm:pt modelId="{EE2FDD35-318A-400F-BFC7-2B25EACDC99F}" type="pres">
      <dgm:prSet presAssocID="{2B6E028A-5280-4E02-A520-705492FCBD44}" presName="rootText" presStyleLbl="node3" presStyleIdx="1" presStyleCnt="3" custScaleX="104059" custScaleY="41761" custLinFactNeighborX="-10679" custLinFactNeighborY="-251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C76581-FF04-4E20-8E89-A41220E77AA7}" type="pres">
      <dgm:prSet presAssocID="{2B6E028A-5280-4E02-A520-705492FCBD44}" presName="rootConnector" presStyleLbl="node3" presStyleIdx="1" presStyleCnt="3"/>
      <dgm:spPr/>
      <dgm:t>
        <a:bodyPr/>
        <a:lstStyle/>
        <a:p>
          <a:endParaRPr lang="ru-RU"/>
        </a:p>
      </dgm:t>
    </dgm:pt>
    <dgm:pt modelId="{DAA5627A-764B-46B2-8F4D-10B0EA6A6828}" type="pres">
      <dgm:prSet presAssocID="{2B6E028A-5280-4E02-A520-705492FCBD44}" presName="hierChild4" presStyleCnt="0"/>
      <dgm:spPr/>
    </dgm:pt>
    <dgm:pt modelId="{214BE2DE-0B16-4B65-B9A2-3355889EB89E}" type="pres">
      <dgm:prSet presAssocID="{2B6E028A-5280-4E02-A520-705492FCBD44}" presName="hierChild5" presStyleCnt="0"/>
      <dgm:spPr/>
    </dgm:pt>
    <dgm:pt modelId="{E97108AF-29A6-4299-A1C9-47ABD75993A7}" type="pres">
      <dgm:prSet presAssocID="{748DD138-37FD-4F4C-B2C7-90B2508D3F38}" presName="Name37" presStyleLbl="parChTrans1D3" presStyleIdx="2" presStyleCnt="3"/>
      <dgm:spPr/>
      <dgm:t>
        <a:bodyPr/>
        <a:lstStyle/>
        <a:p>
          <a:endParaRPr lang="ru-RU"/>
        </a:p>
      </dgm:t>
    </dgm:pt>
    <dgm:pt modelId="{88833CD2-06A9-4B01-B157-9176EF8EAC55}" type="pres">
      <dgm:prSet presAssocID="{9D6748B7-0798-4365-9C0F-81CB25B4AA42}" presName="hierRoot2" presStyleCnt="0">
        <dgm:presLayoutVars>
          <dgm:hierBranch val="init"/>
        </dgm:presLayoutVars>
      </dgm:prSet>
      <dgm:spPr/>
    </dgm:pt>
    <dgm:pt modelId="{8DBE3B5C-8F8C-4FDF-B049-030CEF48ABA5}" type="pres">
      <dgm:prSet presAssocID="{9D6748B7-0798-4365-9C0F-81CB25B4AA42}" presName="rootComposite" presStyleCnt="0"/>
      <dgm:spPr/>
    </dgm:pt>
    <dgm:pt modelId="{6F07C451-EC9C-441B-8145-37EEDFE5A08B}" type="pres">
      <dgm:prSet presAssocID="{9D6748B7-0798-4365-9C0F-81CB25B4AA42}" presName="rootText" presStyleLbl="node3" presStyleIdx="2" presStyleCnt="3" custScaleY="34650" custLinFactNeighborX="-15358" custLinFactNeighborY="-433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647E6D-E720-43E8-9CD5-481C40B57F9F}" type="pres">
      <dgm:prSet presAssocID="{9D6748B7-0798-4365-9C0F-81CB25B4AA42}" presName="rootConnector" presStyleLbl="node3" presStyleIdx="2" presStyleCnt="3"/>
      <dgm:spPr/>
      <dgm:t>
        <a:bodyPr/>
        <a:lstStyle/>
        <a:p>
          <a:endParaRPr lang="ru-RU"/>
        </a:p>
      </dgm:t>
    </dgm:pt>
    <dgm:pt modelId="{E706EA18-B691-425D-AB08-9EADC09E7082}" type="pres">
      <dgm:prSet presAssocID="{9D6748B7-0798-4365-9C0F-81CB25B4AA42}" presName="hierChild4" presStyleCnt="0"/>
      <dgm:spPr/>
    </dgm:pt>
    <dgm:pt modelId="{D329B650-2327-4EEA-BBC3-48CDF08FB44F}" type="pres">
      <dgm:prSet presAssocID="{9D6748B7-0798-4365-9C0F-81CB25B4AA42}" presName="hierChild5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2894E767-F1EC-4230-9CB2-6112B75517D8}" type="presOf" srcId="{2B6E028A-5280-4E02-A520-705492FCBD44}" destId="{EE2FDD35-318A-400F-BFC7-2B25EACDC99F}" srcOrd="0" destOrd="0" presId="urn:microsoft.com/office/officeart/2005/8/layout/orgChart1"/>
    <dgm:cxn modelId="{A6B06F7B-0BFB-4FA7-B535-24281CFC56E1}" type="presOf" srcId="{B3435A5C-0B79-4E9F-8180-DBCC7E6B64DC}" destId="{D1EE8BB8-9B49-430E-BCA3-482F425A11E6}" srcOrd="0" destOrd="0" presId="urn:microsoft.com/office/officeart/2005/8/layout/orgChart1"/>
    <dgm:cxn modelId="{F9AF4ADB-E402-43B0-B5F1-BB3B407EEEB7}" type="presOf" srcId="{6F6B10C9-65CA-4828-90A1-37F57DB61D59}" destId="{A97C0BF0-75ED-40D2-A100-5B9A250C6E36}" srcOrd="1" destOrd="0" presId="urn:microsoft.com/office/officeart/2005/8/layout/orgChart1"/>
    <dgm:cxn modelId="{C682A703-A2AF-45C7-AF5D-1D6365D99682}" type="presOf" srcId="{748DD138-37FD-4F4C-B2C7-90B2508D3F38}" destId="{E97108AF-29A6-4299-A1C9-47ABD75993A7}" srcOrd="0" destOrd="0" presId="urn:microsoft.com/office/officeart/2005/8/layout/orgChart1"/>
    <dgm:cxn modelId="{89FDA4E7-2BDB-4C54-894B-0354441E5628}" type="presOf" srcId="{9AA3A62C-A6D3-4C18-93F1-68CD2C4DD645}" destId="{6C389BAB-C638-41C4-B81B-7C05262D3B72}" srcOrd="0" destOrd="0" presId="urn:microsoft.com/office/officeart/2005/8/layout/orgChart1"/>
    <dgm:cxn modelId="{36679E57-9196-422E-8AA6-8527165125DB}" type="presOf" srcId="{6F6B10C9-65CA-4828-90A1-37F57DB61D59}" destId="{9CFBE578-DD8E-48E7-B675-62C492642645}" srcOrd="0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D0263AC5-F665-411B-8144-D9CC27DF5C72}" type="presOf" srcId="{6C6F59AE-E2C0-46EA-862D-C217F0C8B353}" destId="{D38485B4-707F-4173-A978-9A3A3CE524BA}" srcOrd="1" destOrd="0" presId="urn:microsoft.com/office/officeart/2005/8/layout/orgChart1"/>
    <dgm:cxn modelId="{702F3D36-132F-444B-89F0-D183661CA1FB}" type="presOf" srcId="{6C6F59AE-E2C0-46EA-862D-C217F0C8B353}" destId="{1DF2BAD2-130B-4667-93CA-871D5B973F73}" srcOrd="0" destOrd="0" presId="urn:microsoft.com/office/officeart/2005/8/layout/orgChart1"/>
    <dgm:cxn modelId="{B498F98D-89C8-4EA5-A080-A123DD69F323}" type="presOf" srcId="{AF9DCF03-4D56-4E7B-8CB5-8B78D1A13339}" destId="{60532D88-F695-48B1-93F8-DAACBB8622FD}" srcOrd="0" destOrd="0" presId="urn:microsoft.com/office/officeart/2005/8/layout/orgChart1"/>
    <dgm:cxn modelId="{CA4F1107-8EBD-4AB3-88F6-5509CF4CA842}" type="presOf" srcId="{B3435A5C-0B79-4E9F-8180-DBCC7E6B64DC}" destId="{9C814680-121F-4176-B5E6-4A8B1AA1E8E2}" srcOrd="1" destOrd="0" presId="urn:microsoft.com/office/officeart/2005/8/layout/orgChart1"/>
    <dgm:cxn modelId="{59A190E0-517A-4A07-86CD-48A09480A6AF}" srcId="{CC3B0E5D-815C-4BBF-AD0F-16FE3D3B851A}" destId="{6C6F59AE-E2C0-46EA-862D-C217F0C8B353}" srcOrd="0" destOrd="0" parTransId="{9AA3A62C-A6D3-4C18-93F1-68CD2C4DD645}" sibTransId="{EACDB620-2344-4F9C-8417-02E537024C3E}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84C5298C-8D2F-45DE-B95E-FDE5A8685A35}" type="presOf" srcId="{9D6748B7-0798-4365-9C0F-81CB25B4AA42}" destId="{6F07C451-EC9C-441B-8145-37EEDFE5A08B}" srcOrd="0" destOrd="0" presId="urn:microsoft.com/office/officeart/2005/8/layout/orgChart1"/>
    <dgm:cxn modelId="{577795B8-DFB0-494E-8556-AD49B3872EA5}" type="presOf" srcId="{AA404E0A-A352-40C9-A30E-F5C57393417A}" destId="{3E08AFD2-9320-4D7E-87D1-D2E74C53BDD4}" srcOrd="0" destOrd="0" presId="urn:microsoft.com/office/officeart/2005/8/layout/orgChart1"/>
    <dgm:cxn modelId="{5CCA4F3D-1D91-4908-8C23-9E6ABFB9EF25}" type="presOf" srcId="{CC3B0E5D-815C-4BBF-AD0F-16FE3D3B851A}" destId="{2892E2C9-0B59-44B5-8595-C69C1E9EBBA6}" srcOrd="0" destOrd="0" presId="urn:microsoft.com/office/officeart/2005/8/layout/orgChart1"/>
    <dgm:cxn modelId="{23147DB5-76A0-4959-AA77-D848DF75ECDD}" srcId="{6F6B10C9-65CA-4828-90A1-37F57DB61D59}" destId="{9D6748B7-0798-4365-9C0F-81CB25B4AA42}" srcOrd="1" destOrd="0" parTransId="{748DD138-37FD-4F4C-B2C7-90B2508D3F38}" sibTransId="{0F061606-3B6D-46EC-A82B-B4DFEFF7BBB9}"/>
    <dgm:cxn modelId="{9A2B6782-4D50-43F6-A31D-2D9FA4D27A84}" type="presOf" srcId="{2B6E028A-5280-4E02-A520-705492FCBD44}" destId="{78C76581-FF04-4E20-8E89-A41220E77AA7}" srcOrd="1" destOrd="0" presId="urn:microsoft.com/office/officeart/2005/8/layout/orgChart1"/>
    <dgm:cxn modelId="{6DE2BF66-5D3C-4AA9-9930-000963A2C5B3}" type="presOf" srcId="{F5241A49-2BB1-412D-843A-D7E043C8EADC}" destId="{4A99C40C-6C4E-4F27-9A05-5D6708D5ECB0}" srcOrd="0" destOrd="0" presId="urn:microsoft.com/office/officeart/2005/8/layout/orgChart1"/>
    <dgm:cxn modelId="{082C649D-93AB-43FC-B8B6-1B1357161390}" type="presOf" srcId="{CC3B0E5D-815C-4BBF-AD0F-16FE3D3B851A}" destId="{7AA2F735-7C6C-472F-A77C-E9BA1670BA16}" srcOrd="1" destOrd="0" presId="urn:microsoft.com/office/officeart/2005/8/layout/orgChart1"/>
    <dgm:cxn modelId="{F0432E07-DB8E-4CF1-8E53-EC02870C7C01}" type="presOf" srcId="{CBA94E83-80AC-46D3-85B4-BF5B19AE9720}" destId="{579C7182-0B1D-4900-BEF2-8D12FC8D4D12}" srcOrd="0" destOrd="0" presId="urn:microsoft.com/office/officeart/2005/8/layout/orgChart1"/>
    <dgm:cxn modelId="{3449EAAD-807F-493B-8DB6-C4E294899198}" srcId="{6F6B10C9-65CA-4828-90A1-37F57DB61D59}" destId="{2B6E028A-5280-4E02-A520-705492FCBD44}" srcOrd="0" destOrd="0" parTransId="{F5241A49-2BB1-412D-843A-D7E043C8EADC}" sibTransId="{6C3420E8-1B64-495D-B6E5-707A4C4B2C9C}"/>
    <dgm:cxn modelId="{52D9AEF1-29C2-4235-8D5F-D2B54C4AA534}" type="presOf" srcId="{9D6748B7-0798-4365-9C0F-81CB25B4AA42}" destId="{EF647E6D-E720-43E8-9CD5-481C40B57F9F}" srcOrd="1" destOrd="0" presId="urn:microsoft.com/office/officeart/2005/8/layout/orgChart1"/>
    <dgm:cxn modelId="{65C518E5-3CF1-4A1E-9715-C6FE3566A6C4}" srcId="{B3435A5C-0B79-4E9F-8180-DBCC7E6B64DC}" destId="{CC3B0E5D-815C-4BBF-AD0F-16FE3D3B851A}" srcOrd="0" destOrd="0" parTransId="{AF9DCF03-4D56-4E7B-8CB5-8B78D1A13339}" sibTransId="{A087BEA6-5184-403E-9876-7D5FEE1FC641}"/>
    <dgm:cxn modelId="{FC6DD063-61CF-4671-9597-D329E1859A0E}" type="presParOf" srcId="{579C7182-0B1D-4900-BEF2-8D12FC8D4D12}" destId="{73BD3551-9573-4A51-B18A-A13C226A0299}" srcOrd="0" destOrd="0" presId="urn:microsoft.com/office/officeart/2005/8/layout/orgChart1"/>
    <dgm:cxn modelId="{D0EDA497-E0F5-402A-B9EC-B32636286D8E}" type="presParOf" srcId="{73BD3551-9573-4A51-B18A-A13C226A0299}" destId="{01909518-E704-471F-9BB6-4802CE1D325F}" srcOrd="0" destOrd="0" presId="urn:microsoft.com/office/officeart/2005/8/layout/orgChart1"/>
    <dgm:cxn modelId="{2CABF257-070A-4773-9200-BBE7C6A30659}" type="presParOf" srcId="{01909518-E704-471F-9BB6-4802CE1D325F}" destId="{D1EE8BB8-9B49-430E-BCA3-482F425A11E6}" srcOrd="0" destOrd="0" presId="urn:microsoft.com/office/officeart/2005/8/layout/orgChart1"/>
    <dgm:cxn modelId="{2C42175A-F2F9-477F-96EB-02391F3CC6B1}" type="presParOf" srcId="{01909518-E704-471F-9BB6-4802CE1D325F}" destId="{9C814680-121F-4176-B5E6-4A8B1AA1E8E2}" srcOrd="1" destOrd="0" presId="urn:microsoft.com/office/officeart/2005/8/layout/orgChart1"/>
    <dgm:cxn modelId="{5E647B6B-7404-49BB-BCCE-D07ACF22624D}" type="presParOf" srcId="{73BD3551-9573-4A51-B18A-A13C226A0299}" destId="{40C1253F-DBB7-434F-A73B-CEEC416B14AE}" srcOrd="1" destOrd="0" presId="urn:microsoft.com/office/officeart/2005/8/layout/orgChart1"/>
    <dgm:cxn modelId="{5E9FEDE5-6D7A-4177-9277-204DF87CE0FA}" type="presParOf" srcId="{40C1253F-DBB7-434F-A73B-CEEC416B14AE}" destId="{60532D88-F695-48B1-93F8-DAACBB8622FD}" srcOrd="0" destOrd="0" presId="urn:microsoft.com/office/officeart/2005/8/layout/orgChart1"/>
    <dgm:cxn modelId="{ACAFE8EC-80D0-48DA-B0FF-D53BF38F9680}" type="presParOf" srcId="{40C1253F-DBB7-434F-A73B-CEEC416B14AE}" destId="{843040BE-B4A0-4BD5-AAEB-F27F23BE11EE}" srcOrd="1" destOrd="0" presId="urn:microsoft.com/office/officeart/2005/8/layout/orgChart1"/>
    <dgm:cxn modelId="{61794B62-E842-45CD-9FE3-58C3F6B1BE68}" type="presParOf" srcId="{843040BE-B4A0-4BD5-AAEB-F27F23BE11EE}" destId="{6A7991DF-2CD5-4B0B-BADB-4BC1E36778F2}" srcOrd="0" destOrd="0" presId="urn:microsoft.com/office/officeart/2005/8/layout/orgChart1"/>
    <dgm:cxn modelId="{85F6D921-7BF8-4BC3-BF13-96D706CE0FE2}" type="presParOf" srcId="{6A7991DF-2CD5-4B0B-BADB-4BC1E36778F2}" destId="{2892E2C9-0B59-44B5-8595-C69C1E9EBBA6}" srcOrd="0" destOrd="0" presId="urn:microsoft.com/office/officeart/2005/8/layout/orgChart1"/>
    <dgm:cxn modelId="{57B1881E-D2D0-4005-8D97-1356DF49B677}" type="presParOf" srcId="{6A7991DF-2CD5-4B0B-BADB-4BC1E36778F2}" destId="{7AA2F735-7C6C-472F-A77C-E9BA1670BA16}" srcOrd="1" destOrd="0" presId="urn:microsoft.com/office/officeart/2005/8/layout/orgChart1"/>
    <dgm:cxn modelId="{FBB6F2EB-5CE8-4BCB-A24D-8655F11DD6EB}" type="presParOf" srcId="{843040BE-B4A0-4BD5-AAEB-F27F23BE11EE}" destId="{5F3BD82A-BC3E-4C56-AFB0-E6A658189BCF}" srcOrd="1" destOrd="0" presId="urn:microsoft.com/office/officeart/2005/8/layout/orgChart1"/>
    <dgm:cxn modelId="{69A6728C-04C0-4BB3-8F02-F69EA17C9E7B}" type="presParOf" srcId="{5F3BD82A-BC3E-4C56-AFB0-E6A658189BCF}" destId="{6C389BAB-C638-41C4-B81B-7C05262D3B72}" srcOrd="0" destOrd="0" presId="urn:microsoft.com/office/officeart/2005/8/layout/orgChart1"/>
    <dgm:cxn modelId="{2FB5A936-1EAC-4CA0-813E-5E7B69BF6629}" type="presParOf" srcId="{5F3BD82A-BC3E-4C56-AFB0-E6A658189BCF}" destId="{942AD96C-5DD8-43AE-858C-7E3C7FE3749A}" srcOrd="1" destOrd="0" presId="urn:microsoft.com/office/officeart/2005/8/layout/orgChart1"/>
    <dgm:cxn modelId="{02473B03-3781-4B34-96E7-8D05A8F98179}" type="presParOf" srcId="{942AD96C-5DD8-43AE-858C-7E3C7FE3749A}" destId="{DC6CEA8C-27FD-4178-BFCB-B75B9E1F42F0}" srcOrd="0" destOrd="0" presId="urn:microsoft.com/office/officeart/2005/8/layout/orgChart1"/>
    <dgm:cxn modelId="{FC5FDB65-5B02-4739-A84E-83AB86EAC003}" type="presParOf" srcId="{DC6CEA8C-27FD-4178-BFCB-B75B9E1F42F0}" destId="{1DF2BAD2-130B-4667-93CA-871D5B973F73}" srcOrd="0" destOrd="0" presId="urn:microsoft.com/office/officeart/2005/8/layout/orgChart1"/>
    <dgm:cxn modelId="{CB2C38CC-6BB7-4BFF-A8B0-111F014D1CF7}" type="presParOf" srcId="{DC6CEA8C-27FD-4178-BFCB-B75B9E1F42F0}" destId="{D38485B4-707F-4173-A978-9A3A3CE524BA}" srcOrd="1" destOrd="0" presId="urn:microsoft.com/office/officeart/2005/8/layout/orgChart1"/>
    <dgm:cxn modelId="{547871AC-AF16-44AA-81BA-9F3EC03A9A0F}" type="presParOf" srcId="{942AD96C-5DD8-43AE-858C-7E3C7FE3749A}" destId="{AD4ECD56-A4F2-4061-AE1A-63F7E5276A40}" srcOrd="1" destOrd="0" presId="urn:microsoft.com/office/officeart/2005/8/layout/orgChart1"/>
    <dgm:cxn modelId="{5B498C37-79F1-4DAB-9917-3918C1964604}" type="presParOf" srcId="{942AD96C-5DD8-43AE-858C-7E3C7FE3749A}" destId="{C8FB96B8-5586-4005-901C-FBE7DD70F175}" srcOrd="2" destOrd="0" presId="urn:microsoft.com/office/officeart/2005/8/layout/orgChart1"/>
    <dgm:cxn modelId="{50F21EC2-0921-4D0E-B08E-DBE0FC6B0E6E}" type="presParOf" srcId="{843040BE-B4A0-4BD5-AAEB-F27F23BE11EE}" destId="{5A9E15B7-413C-4470-9D23-9C361EB0EC4E}" srcOrd="2" destOrd="0" presId="urn:microsoft.com/office/officeart/2005/8/layout/orgChart1"/>
    <dgm:cxn modelId="{4BE4FF03-84D6-4101-A9CF-B4874DCC55B5}" type="presParOf" srcId="{40C1253F-DBB7-434F-A73B-CEEC416B14AE}" destId="{3E08AFD2-9320-4D7E-87D1-D2E74C53BDD4}" srcOrd="2" destOrd="0" presId="urn:microsoft.com/office/officeart/2005/8/layout/orgChart1"/>
    <dgm:cxn modelId="{03C6B0CC-D7DC-4221-9C75-3C51CCAFBC24}" type="presParOf" srcId="{40C1253F-DBB7-434F-A73B-CEEC416B14AE}" destId="{35360921-D811-4034-8019-5B5DFAE6FA8E}" srcOrd="3" destOrd="0" presId="urn:microsoft.com/office/officeart/2005/8/layout/orgChart1"/>
    <dgm:cxn modelId="{D7912F0C-991E-418F-8FC7-6449B20261A9}" type="presParOf" srcId="{35360921-D811-4034-8019-5B5DFAE6FA8E}" destId="{4D3834EF-4A89-418C-B5CB-4D1A51EBFE71}" srcOrd="0" destOrd="0" presId="urn:microsoft.com/office/officeart/2005/8/layout/orgChart1"/>
    <dgm:cxn modelId="{BCC0C6ED-C30D-476A-870D-EE3C8586A2C7}" type="presParOf" srcId="{4D3834EF-4A89-418C-B5CB-4D1A51EBFE71}" destId="{9CFBE578-DD8E-48E7-B675-62C492642645}" srcOrd="0" destOrd="0" presId="urn:microsoft.com/office/officeart/2005/8/layout/orgChart1"/>
    <dgm:cxn modelId="{2181A34B-1099-4265-BC06-240B395B50BA}" type="presParOf" srcId="{4D3834EF-4A89-418C-B5CB-4D1A51EBFE71}" destId="{A97C0BF0-75ED-40D2-A100-5B9A250C6E36}" srcOrd="1" destOrd="0" presId="urn:microsoft.com/office/officeart/2005/8/layout/orgChart1"/>
    <dgm:cxn modelId="{DD88442C-6833-485C-953C-EE626070CC7D}" type="presParOf" srcId="{35360921-D811-4034-8019-5B5DFAE6FA8E}" destId="{EA15BE2C-B0C2-42D0-8059-714E29BD3021}" srcOrd="1" destOrd="0" presId="urn:microsoft.com/office/officeart/2005/8/layout/orgChart1"/>
    <dgm:cxn modelId="{A28C4D88-FCA2-4900-8994-D994E818A318}" type="presParOf" srcId="{EA15BE2C-B0C2-42D0-8059-714E29BD3021}" destId="{4A99C40C-6C4E-4F27-9A05-5D6708D5ECB0}" srcOrd="0" destOrd="0" presId="urn:microsoft.com/office/officeart/2005/8/layout/orgChart1"/>
    <dgm:cxn modelId="{909E7E5A-3C50-4202-9A06-A159FF4A4547}" type="presParOf" srcId="{EA15BE2C-B0C2-42D0-8059-714E29BD3021}" destId="{2B03A63A-58A6-4551-AF18-1DAFECB38DE7}" srcOrd="1" destOrd="0" presId="urn:microsoft.com/office/officeart/2005/8/layout/orgChart1"/>
    <dgm:cxn modelId="{95BAF82F-4A91-4130-AC5C-B9C80C6E417C}" type="presParOf" srcId="{2B03A63A-58A6-4551-AF18-1DAFECB38DE7}" destId="{F8CD9FE9-3328-4682-9E02-D1F09B0117AD}" srcOrd="0" destOrd="0" presId="urn:microsoft.com/office/officeart/2005/8/layout/orgChart1"/>
    <dgm:cxn modelId="{0F87BED6-4F50-48B3-B43F-B5855BF6AC1C}" type="presParOf" srcId="{F8CD9FE9-3328-4682-9E02-D1F09B0117AD}" destId="{EE2FDD35-318A-400F-BFC7-2B25EACDC99F}" srcOrd="0" destOrd="0" presId="urn:microsoft.com/office/officeart/2005/8/layout/orgChart1"/>
    <dgm:cxn modelId="{6CE18A4A-0F52-4556-B5DB-61B9354929FE}" type="presParOf" srcId="{F8CD9FE9-3328-4682-9E02-D1F09B0117AD}" destId="{78C76581-FF04-4E20-8E89-A41220E77AA7}" srcOrd="1" destOrd="0" presId="urn:microsoft.com/office/officeart/2005/8/layout/orgChart1"/>
    <dgm:cxn modelId="{692FD457-5801-435C-8687-DE43FBE4A070}" type="presParOf" srcId="{2B03A63A-58A6-4551-AF18-1DAFECB38DE7}" destId="{DAA5627A-764B-46B2-8F4D-10B0EA6A6828}" srcOrd="1" destOrd="0" presId="urn:microsoft.com/office/officeart/2005/8/layout/orgChart1"/>
    <dgm:cxn modelId="{557B6153-9417-4571-9C9F-2969448D9A74}" type="presParOf" srcId="{2B03A63A-58A6-4551-AF18-1DAFECB38DE7}" destId="{214BE2DE-0B16-4B65-B9A2-3355889EB89E}" srcOrd="2" destOrd="0" presId="urn:microsoft.com/office/officeart/2005/8/layout/orgChart1"/>
    <dgm:cxn modelId="{0E5A74EE-7DFB-4EDA-B920-C743DCDD29AB}" type="presParOf" srcId="{EA15BE2C-B0C2-42D0-8059-714E29BD3021}" destId="{E97108AF-29A6-4299-A1C9-47ABD75993A7}" srcOrd="2" destOrd="0" presId="urn:microsoft.com/office/officeart/2005/8/layout/orgChart1"/>
    <dgm:cxn modelId="{67F6362B-A2AE-4D15-9F71-E8BED4D7B24C}" type="presParOf" srcId="{EA15BE2C-B0C2-42D0-8059-714E29BD3021}" destId="{88833CD2-06A9-4B01-B157-9176EF8EAC55}" srcOrd="3" destOrd="0" presId="urn:microsoft.com/office/officeart/2005/8/layout/orgChart1"/>
    <dgm:cxn modelId="{ACA90620-98FF-43AA-A811-A043B781BECC}" type="presParOf" srcId="{88833CD2-06A9-4B01-B157-9176EF8EAC55}" destId="{8DBE3B5C-8F8C-4FDF-B049-030CEF48ABA5}" srcOrd="0" destOrd="0" presId="urn:microsoft.com/office/officeart/2005/8/layout/orgChart1"/>
    <dgm:cxn modelId="{2ECF9227-98D1-4CF4-9FCC-3C65B6044090}" type="presParOf" srcId="{8DBE3B5C-8F8C-4FDF-B049-030CEF48ABA5}" destId="{6F07C451-EC9C-441B-8145-37EEDFE5A08B}" srcOrd="0" destOrd="0" presId="urn:microsoft.com/office/officeart/2005/8/layout/orgChart1"/>
    <dgm:cxn modelId="{6BD2B635-D564-454D-880E-2FCDE359D56C}" type="presParOf" srcId="{8DBE3B5C-8F8C-4FDF-B049-030CEF48ABA5}" destId="{EF647E6D-E720-43E8-9CD5-481C40B57F9F}" srcOrd="1" destOrd="0" presId="urn:microsoft.com/office/officeart/2005/8/layout/orgChart1"/>
    <dgm:cxn modelId="{3A207798-A921-4E22-B037-3054CDEA5825}" type="presParOf" srcId="{88833CD2-06A9-4B01-B157-9176EF8EAC55}" destId="{E706EA18-B691-425D-AB08-9EADC09E7082}" srcOrd="1" destOrd="0" presId="urn:microsoft.com/office/officeart/2005/8/layout/orgChart1"/>
    <dgm:cxn modelId="{67364E16-6A31-4509-A7DE-C83D0D7BABCF}" type="presParOf" srcId="{88833CD2-06A9-4B01-B157-9176EF8EAC55}" destId="{D329B650-2327-4EEA-BBC3-48CDF08FB44F}" srcOrd="2" destOrd="0" presId="urn:microsoft.com/office/officeart/2005/8/layout/orgChart1"/>
    <dgm:cxn modelId="{6FE62B41-D3B3-49E2-A474-E75370235379}" type="presParOf" srcId="{35360921-D811-4034-8019-5B5DFAE6FA8E}" destId="{5A9587E2-4654-49BE-935B-0B098A6ABB7B}" srcOrd="2" destOrd="0" presId="urn:microsoft.com/office/officeart/2005/8/layout/orgChart1"/>
    <dgm:cxn modelId="{17DA6782-FFB6-4584-BB20-72C5E6C907F8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4000" b="1" dirty="0" smtClean="0"/>
            <a:t>Формы монопольных объединений </a:t>
          </a:r>
          <a:endParaRPr lang="ru-RU" sz="4000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3490DDDA-CD06-456B-9BCD-247E30C31C7E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200" b="1" dirty="0" smtClean="0"/>
            <a:t>Х……</a:t>
          </a:r>
          <a:endParaRPr lang="ru-RU" sz="3200" b="1" dirty="0"/>
        </a:p>
      </dgm:t>
    </dgm:pt>
    <dgm:pt modelId="{C5699C9E-DC4C-4C0B-9C20-C22927F47F3E}" type="parTrans" cxnId="{DC6322CB-D70F-4C66-A0AA-0D51E700F718}">
      <dgm:prSet/>
      <dgm:spPr/>
      <dgm:t>
        <a:bodyPr/>
        <a:lstStyle/>
        <a:p>
          <a:endParaRPr lang="ru-RU"/>
        </a:p>
      </dgm:t>
    </dgm:pt>
    <dgm:pt modelId="{DD71070A-8390-4F2B-9405-472892B3C097}" type="sibTrans" cxnId="{DC6322CB-D70F-4C66-A0AA-0D51E700F718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200" b="1" dirty="0" smtClean="0"/>
            <a:t>Т….</a:t>
          </a:r>
          <a:endParaRPr lang="ru-RU" sz="32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3FA3FAEA-D5AC-4783-9553-3407DCDF775A}">
      <dgm:prSet custT="1"/>
      <dgm:spPr>
        <a:solidFill>
          <a:srgbClr val="00B050"/>
        </a:solidFill>
      </dgm:spPr>
      <dgm:t>
        <a:bodyPr/>
        <a:lstStyle/>
        <a:p>
          <a:r>
            <a:rPr lang="ru-RU" sz="3200" b="1" dirty="0" smtClean="0"/>
            <a:t>К….</a:t>
          </a:r>
          <a:r>
            <a:rPr lang="ru-RU" sz="3200" b="1" dirty="0" err="1" smtClean="0"/>
            <a:t>ь</a:t>
          </a:r>
          <a:endParaRPr lang="ru-RU" sz="3200" b="1" dirty="0"/>
        </a:p>
      </dgm:t>
    </dgm:pt>
    <dgm:pt modelId="{31BA3CBB-EC7F-4030-882B-648850EA9212}" type="parTrans" cxnId="{033DBF70-4274-4CED-97DE-60963F9088B3}">
      <dgm:prSet/>
      <dgm:spPr/>
      <dgm:t>
        <a:bodyPr/>
        <a:lstStyle/>
        <a:p>
          <a:endParaRPr lang="ru-RU"/>
        </a:p>
      </dgm:t>
    </dgm:pt>
    <dgm:pt modelId="{23810FDA-C60D-42B8-9FC0-AD7584D34765}" type="sibTrans" cxnId="{033DBF70-4274-4CED-97DE-60963F9088B3}">
      <dgm:prSet/>
      <dgm:spPr/>
      <dgm:t>
        <a:bodyPr/>
        <a:lstStyle/>
        <a:p>
          <a:endParaRPr lang="ru-RU"/>
        </a:p>
      </dgm:t>
    </dgm:pt>
    <dgm:pt modelId="{7EE3A96B-A419-41F5-A044-340AEE17B94C}">
      <dgm:prSet custT="1"/>
      <dgm:spPr>
        <a:solidFill>
          <a:srgbClr val="00B050"/>
        </a:solidFill>
      </dgm:spPr>
      <dgm:t>
        <a:bodyPr/>
        <a:lstStyle/>
        <a:p>
          <a:r>
            <a:rPr lang="ru-RU" sz="3200" b="1" dirty="0" smtClean="0"/>
            <a:t>К…..</a:t>
          </a:r>
          <a:endParaRPr lang="ru-RU" sz="3200" b="1" dirty="0"/>
        </a:p>
      </dgm:t>
    </dgm:pt>
    <dgm:pt modelId="{3D827B8D-DA91-4275-9C4A-5C1561A6B3D4}" type="sibTrans" cxnId="{0D12BFFE-F6F5-4860-BC9F-B197E7A47AD9}">
      <dgm:prSet/>
      <dgm:spPr/>
      <dgm:t>
        <a:bodyPr/>
        <a:lstStyle/>
        <a:p>
          <a:endParaRPr lang="ru-RU"/>
        </a:p>
      </dgm:t>
    </dgm:pt>
    <dgm:pt modelId="{903C5AA8-5188-492B-8ECD-811EEDA697DF}" type="parTrans" cxnId="{0D12BFFE-F6F5-4860-BC9F-B197E7A47AD9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447305" custScaleY="217821" custLinFactNeighborX="-5809" custLinFactNeighborY="-409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C3E82466-3306-4557-96E4-6D97CED64D14}" type="pres">
      <dgm:prSet presAssocID="{C5699C9E-DC4C-4C0B-9C20-C22927F47F3E}" presName="Name37" presStyleLbl="parChTrans1D2" presStyleIdx="0" presStyleCnt="4"/>
      <dgm:spPr/>
      <dgm:t>
        <a:bodyPr/>
        <a:lstStyle/>
        <a:p>
          <a:endParaRPr lang="ru-RU"/>
        </a:p>
      </dgm:t>
    </dgm:pt>
    <dgm:pt modelId="{F61D7DFC-70D2-4D92-B297-2BDA3F923D6C}" type="pres">
      <dgm:prSet presAssocID="{3490DDDA-CD06-456B-9BCD-247E30C31C7E}" presName="hierRoot2" presStyleCnt="0">
        <dgm:presLayoutVars>
          <dgm:hierBranch val="init"/>
        </dgm:presLayoutVars>
      </dgm:prSet>
      <dgm:spPr/>
    </dgm:pt>
    <dgm:pt modelId="{4CCA9932-8202-4157-9998-D5CED932ECBD}" type="pres">
      <dgm:prSet presAssocID="{3490DDDA-CD06-456B-9BCD-247E30C31C7E}" presName="rootComposite" presStyleCnt="0"/>
      <dgm:spPr/>
    </dgm:pt>
    <dgm:pt modelId="{3F152074-0C14-4B46-B21E-8261A9BE132D}" type="pres">
      <dgm:prSet presAssocID="{3490DDDA-CD06-456B-9BCD-247E30C31C7E}" presName="rootText" presStyleLbl="node2" presStyleIdx="0" presStyleCnt="4" custScaleX="111329" custScaleY="1172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02C4E1-F7E0-4065-9604-A7D7BFBD24CE}" type="pres">
      <dgm:prSet presAssocID="{3490DDDA-CD06-456B-9BCD-247E30C31C7E}" presName="rootConnector" presStyleLbl="node2" presStyleIdx="0" presStyleCnt="4"/>
      <dgm:spPr/>
      <dgm:t>
        <a:bodyPr/>
        <a:lstStyle/>
        <a:p>
          <a:endParaRPr lang="ru-RU"/>
        </a:p>
      </dgm:t>
    </dgm:pt>
    <dgm:pt modelId="{0793A2F7-0367-4F2E-ACA8-B5ECDC025492}" type="pres">
      <dgm:prSet presAssocID="{3490DDDA-CD06-456B-9BCD-247E30C31C7E}" presName="hierChild4" presStyleCnt="0"/>
      <dgm:spPr/>
    </dgm:pt>
    <dgm:pt modelId="{901CCF5C-DE05-4020-917E-C43309407597}" type="pres">
      <dgm:prSet presAssocID="{3490DDDA-CD06-456B-9BCD-247E30C31C7E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4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4" custScaleX="155769" custScaleY="1490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4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789FEB5F-44A5-4F47-BBF1-DA6DA83DBACF}" type="pres">
      <dgm:prSet presAssocID="{31BA3CBB-EC7F-4030-882B-648850EA9212}" presName="Name37" presStyleLbl="parChTrans1D2" presStyleIdx="2" presStyleCnt="4"/>
      <dgm:spPr/>
      <dgm:t>
        <a:bodyPr/>
        <a:lstStyle/>
        <a:p>
          <a:endParaRPr lang="ru-RU"/>
        </a:p>
      </dgm:t>
    </dgm:pt>
    <dgm:pt modelId="{7E839CCD-1991-4162-A389-BF047F74BC30}" type="pres">
      <dgm:prSet presAssocID="{3FA3FAEA-D5AC-4783-9553-3407DCDF775A}" presName="hierRoot2" presStyleCnt="0">
        <dgm:presLayoutVars>
          <dgm:hierBranch val="init"/>
        </dgm:presLayoutVars>
      </dgm:prSet>
      <dgm:spPr/>
    </dgm:pt>
    <dgm:pt modelId="{BAC9A626-381C-4C31-BC32-DDA890592712}" type="pres">
      <dgm:prSet presAssocID="{3FA3FAEA-D5AC-4783-9553-3407DCDF775A}" presName="rootComposite" presStyleCnt="0"/>
      <dgm:spPr/>
    </dgm:pt>
    <dgm:pt modelId="{DB3974C4-D5B0-4844-B770-881257CC7586}" type="pres">
      <dgm:prSet presAssocID="{3FA3FAEA-D5AC-4783-9553-3407DCDF775A}" presName="rootText" presStyleLbl="node2" presStyleIdx="2" presStyleCnt="4" custScaleX="174992" custScaleY="1093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E5A311-3F12-4D56-B3D2-7A222F1EFF0C}" type="pres">
      <dgm:prSet presAssocID="{3FA3FAEA-D5AC-4783-9553-3407DCDF775A}" presName="rootConnector" presStyleLbl="node2" presStyleIdx="2" presStyleCnt="4"/>
      <dgm:spPr/>
      <dgm:t>
        <a:bodyPr/>
        <a:lstStyle/>
        <a:p>
          <a:endParaRPr lang="ru-RU"/>
        </a:p>
      </dgm:t>
    </dgm:pt>
    <dgm:pt modelId="{17D45E48-7C3A-41C6-ABEC-885628A23EF6}" type="pres">
      <dgm:prSet presAssocID="{3FA3FAEA-D5AC-4783-9553-3407DCDF775A}" presName="hierChild4" presStyleCnt="0"/>
      <dgm:spPr/>
    </dgm:pt>
    <dgm:pt modelId="{F4B5A421-038B-4906-91C8-5C1376AA7341}" type="pres">
      <dgm:prSet presAssocID="{3FA3FAEA-D5AC-4783-9553-3407DCDF775A}" presName="hierChild5" presStyleCnt="0"/>
      <dgm:spPr/>
    </dgm:pt>
    <dgm:pt modelId="{5C9D14CC-347D-4EA1-B835-64F6DAD285B2}" type="pres">
      <dgm:prSet presAssocID="{903C5AA8-5188-492B-8ECD-811EEDA697DF}" presName="Name37" presStyleLbl="parChTrans1D2" presStyleIdx="3" presStyleCnt="4"/>
      <dgm:spPr/>
      <dgm:t>
        <a:bodyPr/>
        <a:lstStyle/>
        <a:p>
          <a:endParaRPr lang="ru-RU"/>
        </a:p>
      </dgm:t>
    </dgm:pt>
    <dgm:pt modelId="{2E5EA1B3-68BB-4757-A405-DE6BC0D8E554}" type="pres">
      <dgm:prSet presAssocID="{7EE3A96B-A419-41F5-A044-340AEE17B94C}" presName="hierRoot2" presStyleCnt="0">
        <dgm:presLayoutVars>
          <dgm:hierBranch val="init"/>
        </dgm:presLayoutVars>
      </dgm:prSet>
      <dgm:spPr/>
    </dgm:pt>
    <dgm:pt modelId="{E77148A5-28CB-46CE-BAEE-6FE9C3212A81}" type="pres">
      <dgm:prSet presAssocID="{7EE3A96B-A419-41F5-A044-340AEE17B94C}" presName="rootComposite" presStyleCnt="0"/>
      <dgm:spPr/>
    </dgm:pt>
    <dgm:pt modelId="{BFEDFE31-3B5C-4CE9-BE97-C93DDCBE5C4E}" type="pres">
      <dgm:prSet presAssocID="{7EE3A96B-A419-41F5-A044-340AEE17B94C}" presName="rootText" presStyleLbl="node2" presStyleIdx="3" presStyleCnt="4" custScaleX="162742" custScaleY="1579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AD543F-7B46-4AF4-9886-BF40B6EB05AB}" type="pres">
      <dgm:prSet presAssocID="{7EE3A96B-A419-41F5-A044-340AEE17B94C}" presName="rootConnector" presStyleLbl="node2" presStyleIdx="3" presStyleCnt="4"/>
      <dgm:spPr/>
      <dgm:t>
        <a:bodyPr/>
        <a:lstStyle/>
        <a:p>
          <a:endParaRPr lang="ru-RU"/>
        </a:p>
      </dgm:t>
    </dgm:pt>
    <dgm:pt modelId="{314D79FC-7622-4E48-9B5A-CAE3733CE3E4}" type="pres">
      <dgm:prSet presAssocID="{7EE3A96B-A419-41F5-A044-340AEE17B94C}" presName="hierChild4" presStyleCnt="0"/>
      <dgm:spPr/>
    </dgm:pt>
    <dgm:pt modelId="{48C26764-9C6E-4816-8FFE-E1959336AF1A}" type="pres">
      <dgm:prSet presAssocID="{7EE3A96B-A419-41F5-A044-340AEE17B94C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9EC91009-EB55-4A86-BA39-A9811D64E2B7}" type="presOf" srcId="{6F6B10C9-65CA-4828-90A1-37F57DB61D59}" destId="{9CFBE578-DD8E-48E7-B675-62C492642645}" srcOrd="0" destOrd="0" presId="urn:microsoft.com/office/officeart/2005/8/layout/orgChart1"/>
    <dgm:cxn modelId="{5D0D4163-719B-4C88-BF8E-1BF3054DEC7E}" type="presOf" srcId="{3490DDDA-CD06-456B-9BCD-247E30C31C7E}" destId="{EB02C4E1-F7E0-4065-9604-A7D7BFBD24CE}" srcOrd="1" destOrd="0" presId="urn:microsoft.com/office/officeart/2005/8/layout/orgChart1"/>
    <dgm:cxn modelId="{C24A4D7F-3317-46BF-B2F4-DA7234F2D73E}" type="presOf" srcId="{C5699C9E-DC4C-4C0B-9C20-C22927F47F3E}" destId="{C3E82466-3306-4557-96E4-6D97CED64D14}" srcOrd="0" destOrd="0" presId="urn:microsoft.com/office/officeart/2005/8/layout/orgChart1"/>
    <dgm:cxn modelId="{1696904A-BF4F-4C7E-AEB7-559B68BB250D}" type="presOf" srcId="{7EE3A96B-A419-41F5-A044-340AEE17B94C}" destId="{FEAD543F-7B46-4AF4-9886-BF40B6EB05AB}" srcOrd="1" destOrd="0" presId="urn:microsoft.com/office/officeart/2005/8/layout/orgChart1"/>
    <dgm:cxn modelId="{444C16F1-8D19-4668-A72C-181DDB17C217}" type="presOf" srcId="{3490DDDA-CD06-456B-9BCD-247E30C31C7E}" destId="{3F152074-0C14-4B46-B21E-8261A9BE132D}" srcOrd="0" destOrd="0" presId="urn:microsoft.com/office/officeart/2005/8/layout/orgChart1"/>
    <dgm:cxn modelId="{92033EBC-486B-4E22-9F46-C8E44AC9C298}" type="presOf" srcId="{31BA3CBB-EC7F-4030-882B-648850EA9212}" destId="{789FEB5F-44A5-4F47-BBF1-DA6DA83DBACF}" srcOrd="0" destOrd="0" presId="urn:microsoft.com/office/officeart/2005/8/layout/orgChart1"/>
    <dgm:cxn modelId="{F7D3EC09-B47C-4F3A-A2AE-8DB69C441CDF}" type="presOf" srcId="{6F6B10C9-65CA-4828-90A1-37F57DB61D59}" destId="{A97C0BF0-75ED-40D2-A100-5B9A250C6E36}" srcOrd="1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BCDE92F9-1F04-41D5-A672-539430DAB428}" type="presOf" srcId="{CBA94E83-80AC-46D3-85B4-BF5B19AE9720}" destId="{579C7182-0B1D-4900-BEF2-8D12FC8D4D12}" srcOrd="0" destOrd="0" presId="urn:microsoft.com/office/officeart/2005/8/layout/orgChart1"/>
    <dgm:cxn modelId="{540545BE-D4AC-4527-A2AE-FAFBE4BD19DC}" type="presOf" srcId="{B3435A5C-0B79-4E9F-8180-DBCC7E6B64DC}" destId="{D1EE8BB8-9B49-430E-BCA3-482F425A11E6}" srcOrd="0" destOrd="0" presId="urn:microsoft.com/office/officeart/2005/8/layout/orgChart1"/>
    <dgm:cxn modelId="{652F2587-ABA0-45B4-B3FD-4E125362C7F1}" type="presOf" srcId="{7EE3A96B-A419-41F5-A044-340AEE17B94C}" destId="{BFEDFE31-3B5C-4CE9-BE97-C93DDCBE5C4E}" srcOrd="0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DDCF4F7F-AA02-4165-90A7-67D4EF94BCB8}" type="presOf" srcId="{B3435A5C-0B79-4E9F-8180-DBCC7E6B64DC}" destId="{9C814680-121F-4176-B5E6-4A8B1AA1E8E2}" srcOrd="1" destOrd="0" presId="urn:microsoft.com/office/officeart/2005/8/layout/orgChart1"/>
    <dgm:cxn modelId="{1F409739-555A-4050-9FDF-00E140393187}" type="presOf" srcId="{903C5AA8-5188-492B-8ECD-811EEDA697DF}" destId="{5C9D14CC-347D-4EA1-B835-64F6DAD285B2}" srcOrd="0" destOrd="0" presId="urn:microsoft.com/office/officeart/2005/8/layout/orgChart1"/>
    <dgm:cxn modelId="{DC6322CB-D70F-4C66-A0AA-0D51E700F718}" srcId="{B3435A5C-0B79-4E9F-8180-DBCC7E6B64DC}" destId="{3490DDDA-CD06-456B-9BCD-247E30C31C7E}" srcOrd="0" destOrd="0" parTransId="{C5699C9E-DC4C-4C0B-9C20-C22927F47F3E}" sibTransId="{DD71070A-8390-4F2B-9405-472892B3C097}"/>
    <dgm:cxn modelId="{0BD99907-99DB-4582-BD9B-D2CC35A6E6CD}" type="presOf" srcId="{3FA3FAEA-D5AC-4783-9553-3407DCDF775A}" destId="{BEE5A311-3F12-4D56-B3D2-7A222F1EFF0C}" srcOrd="1" destOrd="0" presId="urn:microsoft.com/office/officeart/2005/8/layout/orgChart1"/>
    <dgm:cxn modelId="{1CFA542E-E6F6-4174-BB83-CE3F072941D3}" type="presOf" srcId="{AA404E0A-A352-40C9-A30E-F5C57393417A}" destId="{3E08AFD2-9320-4D7E-87D1-D2E74C53BDD4}" srcOrd="0" destOrd="0" presId="urn:microsoft.com/office/officeart/2005/8/layout/orgChart1"/>
    <dgm:cxn modelId="{7AC30E61-FFB0-4AAB-8A5D-CBFFED4FDEDE}" type="presOf" srcId="{3FA3FAEA-D5AC-4783-9553-3407DCDF775A}" destId="{DB3974C4-D5B0-4844-B770-881257CC7586}" srcOrd="0" destOrd="0" presId="urn:microsoft.com/office/officeart/2005/8/layout/orgChart1"/>
    <dgm:cxn modelId="{0D12BFFE-F6F5-4860-BC9F-B197E7A47AD9}" srcId="{B3435A5C-0B79-4E9F-8180-DBCC7E6B64DC}" destId="{7EE3A96B-A419-41F5-A044-340AEE17B94C}" srcOrd="3" destOrd="0" parTransId="{903C5AA8-5188-492B-8ECD-811EEDA697DF}" sibTransId="{3D827B8D-DA91-4275-9C4A-5C1561A6B3D4}"/>
    <dgm:cxn modelId="{033DBF70-4274-4CED-97DE-60963F9088B3}" srcId="{B3435A5C-0B79-4E9F-8180-DBCC7E6B64DC}" destId="{3FA3FAEA-D5AC-4783-9553-3407DCDF775A}" srcOrd="2" destOrd="0" parTransId="{31BA3CBB-EC7F-4030-882B-648850EA9212}" sibTransId="{23810FDA-C60D-42B8-9FC0-AD7584D34765}"/>
    <dgm:cxn modelId="{F46BAAC5-9AAE-4203-8C28-7BDC2A793201}" type="presParOf" srcId="{579C7182-0B1D-4900-BEF2-8D12FC8D4D12}" destId="{73BD3551-9573-4A51-B18A-A13C226A0299}" srcOrd="0" destOrd="0" presId="urn:microsoft.com/office/officeart/2005/8/layout/orgChart1"/>
    <dgm:cxn modelId="{4504B8CE-6209-4397-9977-53DD72007E7D}" type="presParOf" srcId="{73BD3551-9573-4A51-B18A-A13C226A0299}" destId="{01909518-E704-471F-9BB6-4802CE1D325F}" srcOrd="0" destOrd="0" presId="urn:microsoft.com/office/officeart/2005/8/layout/orgChart1"/>
    <dgm:cxn modelId="{D19485D5-6C3A-4ABF-83C4-65F076FB074E}" type="presParOf" srcId="{01909518-E704-471F-9BB6-4802CE1D325F}" destId="{D1EE8BB8-9B49-430E-BCA3-482F425A11E6}" srcOrd="0" destOrd="0" presId="urn:microsoft.com/office/officeart/2005/8/layout/orgChart1"/>
    <dgm:cxn modelId="{5B0AAF60-5C2B-42FF-B776-CAFA303FCF55}" type="presParOf" srcId="{01909518-E704-471F-9BB6-4802CE1D325F}" destId="{9C814680-121F-4176-B5E6-4A8B1AA1E8E2}" srcOrd="1" destOrd="0" presId="urn:microsoft.com/office/officeart/2005/8/layout/orgChart1"/>
    <dgm:cxn modelId="{9EB68B2D-8174-4699-8479-355486A8C1D7}" type="presParOf" srcId="{73BD3551-9573-4A51-B18A-A13C226A0299}" destId="{40C1253F-DBB7-434F-A73B-CEEC416B14AE}" srcOrd="1" destOrd="0" presId="urn:microsoft.com/office/officeart/2005/8/layout/orgChart1"/>
    <dgm:cxn modelId="{47D2774C-6CA4-4478-8D29-FDEAA6E97879}" type="presParOf" srcId="{40C1253F-DBB7-434F-A73B-CEEC416B14AE}" destId="{C3E82466-3306-4557-96E4-6D97CED64D14}" srcOrd="0" destOrd="0" presId="urn:microsoft.com/office/officeart/2005/8/layout/orgChart1"/>
    <dgm:cxn modelId="{0BA9B51E-A997-4CB7-8CB4-EC0BCFB84673}" type="presParOf" srcId="{40C1253F-DBB7-434F-A73B-CEEC416B14AE}" destId="{F61D7DFC-70D2-4D92-B297-2BDA3F923D6C}" srcOrd="1" destOrd="0" presId="urn:microsoft.com/office/officeart/2005/8/layout/orgChart1"/>
    <dgm:cxn modelId="{59858931-8658-46B3-8861-66E8AC303057}" type="presParOf" srcId="{F61D7DFC-70D2-4D92-B297-2BDA3F923D6C}" destId="{4CCA9932-8202-4157-9998-D5CED932ECBD}" srcOrd="0" destOrd="0" presId="urn:microsoft.com/office/officeart/2005/8/layout/orgChart1"/>
    <dgm:cxn modelId="{A88AEDF5-25BA-4A34-8250-B95BB665FE96}" type="presParOf" srcId="{4CCA9932-8202-4157-9998-D5CED932ECBD}" destId="{3F152074-0C14-4B46-B21E-8261A9BE132D}" srcOrd="0" destOrd="0" presId="urn:microsoft.com/office/officeart/2005/8/layout/orgChart1"/>
    <dgm:cxn modelId="{289A44D2-5C87-44C6-B817-C889EB9979F6}" type="presParOf" srcId="{4CCA9932-8202-4157-9998-D5CED932ECBD}" destId="{EB02C4E1-F7E0-4065-9604-A7D7BFBD24CE}" srcOrd="1" destOrd="0" presId="urn:microsoft.com/office/officeart/2005/8/layout/orgChart1"/>
    <dgm:cxn modelId="{1064ECBC-9E75-443B-AB23-DE7C0270A50F}" type="presParOf" srcId="{F61D7DFC-70D2-4D92-B297-2BDA3F923D6C}" destId="{0793A2F7-0367-4F2E-ACA8-B5ECDC025492}" srcOrd="1" destOrd="0" presId="urn:microsoft.com/office/officeart/2005/8/layout/orgChart1"/>
    <dgm:cxn modelId="{0022F511-8CB9-4A08-85BB-70F459B99386}" type="presParOf" srcId="{F61D7DFC-70D2-4D92-B297-2BDA3F923D6C}" destId="{901CCF5C-DE05-4020-917E-C43309407597}" srcOrd="2" destOrd="0" presId="urn:microsoft.com/office/officeart/2005/8/layout/orgChart1"/>
    <dgm:cxn modelId="{C37D6A0D-BF94-473A-B9EF-E89C6C94DBFA}" type="presParOf" srcId="{40C1253F-DBB7-434F-A73B-CEEC416B14AE}" destId="{3E08AFD2-9320-4D7E-87D1-D2E74C53BDD4}" srcOrd="2" destOrd="0" presId="urn:microsoft.com/office/officeart/2005/8/layout/orgChart1"/>
    <dgm:cxn modelId="{84DAAEA3-BC23-4BD4-B662-D97C0656906B}" type="presParOf" srcId="{40C1253F-DBB7-434F-A73B-CEEC416B14AE}" destId="{35360921-D811-4034-8019-5B5DFAE6FA8E}" srcOrd="3" destOrd="0" presId="urn:microsoft.com/office/officeart/2005/8/layout/orgChart1"/>
    <dgm:cxn modelId="{4FFF0B95-0AB6-4686-92CE-C378F9B10DD9}" type="presParOf" srcId="{35360921-D811-4034-8019-5B5DFAE6FA8E}" destId="{4D3834EF-4A89-418C-B5CB-4D1A51EBFE71}" srcOrd="0" destOrd="0" presId="urn:microsoft.com/office/officeart/2005/8/layout/orgChart1"/>
    <dgm:cxn modelId="{36EAFA3A-BDBF-412A-B163-028B9EBFA076}" type="presParOf" srcId="{4D3834EF-4A89-418C-B5CB-4D1A51EBFE71}" destId="{9CFBE578-DD8E-48E7-B675-62C492642645}" srcOrd="0" destOrd="0" presId="urn:microsoft.com/office/officeart/2005/8/layout/orgChart1"/>
    <dgm:cxn modelId="{7E38B05D-B6D2-4C41-8A8D-72650DCAE43F}" type="presParOf" srcId="{4D3834EF-4A89-418C-B5CB-4D1A51EBFE71}" destId="{A97C0BF0-75ED-40D2-A100-5B9A250C6E36}" srcOrd="1" destOrd="0" presId="urn:microsoft.com/office/officeart/2005/8/layout/orgChart1"/>
    <dgm:cxn modelId="{EE855484-9E48-4CA8-82D6-E3530FB7F867}" type="presParOf" srcId="{35360921-D811-4034-8019-5B5DFAE6FA8E}" destId="{EA15BE2C-B0C2-42D0-8059-714E29BD3021}" srcOrd="1" destOrd="0" presId="urn:microsoft.com/office/officeart/2005/8/layout/orgChart1"/>
    <dgm:cxn modelId="{C1C752E3-FA72-4E25-895A-3513195193EF}" type="presParOf" srcId="{35360921-D811-4034-8019-5B5DFAE6FA8E}" destId="{5A9587E2-4654-49BE-935B-0B098A6ABB7B}" srcOrd="2" destOrd="0" presId="urn:microsoft.com/office/officeart/2005/8/layout/orgChart1"/>
    <dgm:cxn modelId="{C25E70A8-4B95-4CC4-A095-86392A6D2498}" type="presParOf" srcId="{40C1253F-DBB7-434F-A73B-CEEC416B14AE}" destId="{789FEB5F-44A5-4F47-BBF1-DA6DA83DBACF}" srcOrd="4" destOrd="0" presId="urn:microsoft.com/office/officeart/2005/8/layout/orgChart1"/>
    <dgm:cxn modelId="{5B1E747B-C41F-4917-AF45-65D2CA51097C}" type="presParOf" srcId="{40C1253F-DBB7-434F-A73B-CEEC416B14AE}" destId="{7E839CCD-1991-4162-A389-BF047F74BC30}" srcOrd="5" destOrd="0" presId="urn:microsoft.com/office/officeart/2005/8/layout/orgChart1"/>
    <dgm:cxn modelId="{04DEB419-3C9D-4242-9605-8C38D37252B8}" type="presParOf" srcId="{7E839CCD-1991-4162-A389-BF047F74BC30}" destId="{BAC9A626-381C-4C31-BC32-DDA890592712}" srcOrd="0" destOrd="0" presId="urn:microsoft.com/office/officeart/2005/8/layout/orgChart1"/>
    <dgm:cxn modelId="{A8022B4C-75C6-4E12-92BA-BCC27F5ECDC7}" type="presParOf" srcId="{BAC9A626-381C-4C31-BC32-DDA890592712}" destId="{DB3974C4-D5B0-4844-B770-881257CC7586}" srcOrd="0" destOrd="0" presId="urn:microsoft.com/office/officeart/2005/8/layout/orgChart1"/>
    <dgm:cxn modelId="{E3C7F3D8-38E8-465E-AD4A-0902D7474769}" type="presParOf" srcId="{BAC9A626-381C-4C31-BC32-DDA890592712}" destId="{BEE5A311-3F12-4D56-B3D2-7A222F1EFF0C}" srcOrd="1" destOrd="0" presId="urn:microsoft.com/office/officeart/2005/8/layout/orgChart1"/>
    <dgm:cxn modelId="{C325567C-F059-401B-BCC4-DEFB236287E3}" type="presParOf" srcId="{7E839CCD-1991-4162-A389-BF047F74BC30}" destId="{17D45E48-7C3A-41C6-ABEC-885628A23EF6}" srcOrd="1" destOrd="0" presId="urn:microsoft.com/office/officeart/2005/8/layout/orgChart1"/>
    <dgm:cxn modelId="{358B60D5-0FFD-43B5-9425-0A4B5B62B606}" type="presParOf" srcId="{7E839CCD-1991-4162-A389-BF047F74BC30}" destId="{F4B5A421-038B-4906-91C8-5C1376AA7341}" srcOrd="2" destOrd="0" presId="urn:microsoft.com/office/officeart/2005/8/layout/orgChart1"/>
    <dgm:cxn modelId="{0767EFDF-99B4-4465-951D-46CF05FC83B8}" type="presParOf" srcId="{40C1253F-DBB7-434F-A73B-CEEC416B14AE}" destId="{5C9D14CC-347D-4EA1-B835-64F6DAD285B2}" srcOrd="6" destOrd="0" presId="urn:microsoft.com/office/officeart/2005/8/layout/orgChart1"/>
    <dgm:cxn modelId="{D5C30723-1F95-4015-A993-C589ED929454}" type="presParOf" srcId="{40C1253F-DBB7-434F-A73B-CEEC416B14AE}" destId="{2E5EA1B3-68BB-4757-A405-DE6BC0D8E554}" srcOrd="7" destOrd="0" presId="urn:microsoft.com/office/officeart/2005/8/layout/orgChart1"/>
    <dgm:cxn modelId="{339B7AF7-DAEC-4859-8A8B-016A5F99F0CF}" type="presParOf" srcId="{2E5EA1B3-68BB-4757-A405-DE6BC0D8E554}" destId="{E77148A5-28CB-46CE-BAEE-6FE9C3212A81}" srcOrd="0" destOrd="0" presId="urn:microsoft.com/office/officeart/2005/8/layout/orgChart1"/>
    <dgm:cxn modelId="{5892D951-274A-4FB5-83D7-37757B67C1E2}" type="presParOf" srcId="{E77148A5-28CB-46CE-BAEE-6FE9C3212A81}" destId="{BFEDFE31-3B5C-4CE9-BE97-C93DDCBE5C4E}" srcOrd="0" destOrd="0" presId="urn:microsoft.com/office/officeart/2005/8/layout/orgChart1"/>
    <dgm:cxn modelId="{269B3CF9-0974-467E-8F0C-E31DEBE87C43}" type="presParOf" srcId="{E77148A5-28CB-46CE-BAEE-6FE9C3212A81}" destId="{FEAD543F-7B46-4AF4-9886-BF40B6EB05AB}" srcOrd="1" destOrd="0" presId="urn:microsoft.com/office/officeart/2005/8/layout/orgChart1"/>
    <dgm:cxn modelId="{F3F7A341-706C-4D86-A2F6-576C9C6094E4}" type="presParOf" srcId="{2E5EA1B3-68BB-4757-A405-DE6BC0D8E554}" destId="{314D79FC-7622-4E48-9B5A-CAE3733CE3E4}" srcOrd="1" destOrd="0" presId="urn:microsoft.com/office/officeart/2005/8/layout/orgChart1"/>
    <dgm:cxn modelId="{85ED63B9-C242-439F-ABC5-AC735B7749A0}" type="presParOf" srcId="{2E5EA1B3-68BB-4757-A405-DE6BC0D8E554}" destId="{48C26764-9C6E-4816-8FFE-E1959336AF1A}" srcOrd="2" destOrd="0" presId="urn:microsoft.com/office/officeart/2005/8/layout/orgChart1"/>
    <dgm:cxn modelId="{8B5601B7-6076-4381-AB47-71C42DFDD919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4000" b="1" dirty="0" smtClean="0"/>
            <a:t>Формы монопольных объединений </a:t>
          </a:r>
          <a:endParaRPr lang="ru-RU" sz="4000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3490DDDA-CD06-456B-9BCD-247E30C31C7E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200" b="1" dirty="0" smtClean="0"/>
            <a:t>Холдинг</a:t>
          </a:r>
          <a:endParaRPr lang="ru-RU" sz="3200" b="1" dirty="0"/>
        </a:p>
      </dgm:t>
    </dgm:pt>
    <dgm:pt modelId="{C5699C9E-DC4C-4C0B-9C20-C22927F47F3E}" type="parTrans" cxnId="{DC6322CB-D70F-4C66-A0AA-0D51E700F718}">
      <dgm:prSet/>
      <dgm:spPr/>
      <dgm:t>
        <a:bodyPr/>
        <a:lstStyle/>
        <a:p>
          <a:endParaRPr lang="ru-RU"/>
        </a:p>
      </dgm:t>
    </dgm:pt>
    <dgm:pt modelId="{DD71070A-8390-4F2B-9405-472892B3C097}" type="sibTrans" cxnId="{DC6322CB-D70F-4C66-A0AA-0D51E700F718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200" b="1" dirty="0" smtClean="0"/>
            <a:t>Трест</a:t>
          </a:r>
          <a:endParaRPr lang="ru-RU" sz="32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3FA3FAEA-D5AC-4783-9553-3407DCDF775A}">
      <dgm:prSet custT="1"/>
      <dgm:spPr>
        <a:solidFill>
          <a:srgbClr val="00B050"/>
        </a:solidFill>
      </dgm:spPr>
      <dgm:t>
        <a:bodyPr/>
        <a:lstStyle/>
        <a:p>
          <a:r>
            <a:rPr lang="ru-RU" sz="3200" b="1" dirty="0" smtClean="0"/>
            <a:t>Картель</a:t>
          </a:r>
          <a:endParaRPr lang="ru-RU" sz="3200" b="1" dirty="0"/>
        </a:p>
      </dgm:t>
    </dgm:pt>
    <dgm:pt modelId="{31BA3CBB-EC7F-4030-882B-648850EA9212}" type="parTrans" cxnId="{033DBF70-4274-4CED-97DE-60963F9088B3}">
      <dgm:prSet/>
      <dgm:spPr/>
      <dgm:t>
        <a:bodyPr/>
        <a:lstStyle/>
        <a:p>
          <a:endParaRPr lang="ru-RU"/>
        </a:p>
      </dgm:t>
    </dgm:pt>
    <dgm:pt modelId="{23810FDA-C60D-42B8-9FC0-AD7584D34765}" type="sibTrans" cxnId="{033DBF70-4274-4CED-97DE-60963F9088B3}">
      <dgm:prSet/>
      <dgm:spPr/>
      <dgm:t>
        <a:bodyPr/>
        <a:lstStyle/>
        <a:p>
          <a:endParaRPr lang="ru-RU"/>
        </a:p>
      </dgm:t>
    </dgm:pt>
    <dgm:pt modelId="{7EE3A96B-A419-41F5-A044-340AEE17B94C}">
      <dgm:prSet custT="1"/>
      <dgm:spPr>
        <a:solidFill>
          <a:srgbClr val="00B050"/>
        </a:solidFill>
      </dgm:spPr>
      <dgm:t>
        <a:bodyPr/>
        <a:lstStyle/>
        <a:p>
          <a:r>
            <a:rPr lang="ru-RU" sz="3200" b="1" dirty="0" smtClean="0"/>
            <a:t>Картель</a:t>
          </a:r>
          <a:endParaRPr lang="ru-RU" sz="3200" b="1" dirty="0"/>
        </a:p>
      </dgm:t>
    </dgm:pt>
    <dgm:pt modelId="{3D827B8D-DA91-4275-9C4A-5C1561A6B3D4}" type="sibTrans" cxnId="{0D12BFFE-F6F5-4860-BC9F-B197E7A47AD9}">
      <dgm:prSet/>
      <dgm:spPr/>
      <dgm:t>
        <a:bodyPr/>
        <a:lstStyle/>
        <a:p>
          <a:endParaRPr lang="ru-RU"/>
        </a:p>
      </dgm:t>
    </dgm:pt>
    <dgm:pt modelId="{903C5AA8-5188-492B-8ECD-811EEDA697DF}" type="parTrans" cxnId="{0D12BFFE-F6F5-4860-BC9F-B197E7A47AD9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447305" custScaleY="217821" custLinFactNeighborX="-5809" custLinFactNeighborY="-409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C3E82466-3306-4557-96E4-6D97CED64D14}" type="pres">
      <dgm:prSet presAssocID="{C5699C9E-DC4C-4C0B-9C20-C22927F47F3E}" presName="Name37" presStyleLbl="parChTrans1D2" presStyleIdx="0" presStyleCnt="4"/>
      <dgm:spPr/>
      <dgm:t>
        <a:bodyPr/>
        <a:lstStyle/>
        <a:p>
          <a:endParaRPr lang="ru-RU"/>
        </a:p>
      </dgm:t>
    </dgm:pt>
    <dgm:pt modelId="{F61D7DFC-70D2-4D92-B297-2BDA3F923D6C}" type="pres">
      <dgm:prSet presAssocID="{3490DDDA-CD06-456B-9BCD-247E30C31C7E}" presName="hierRoot2" presStyleCnt="0">
        <dgm:presLayoutVars>
          <dgm:hierBranch val="init"/>
        </dgm:presLayoutVars>
      </dgm:prSet>
      <dgm:spPr/>
    </dgm:pt>
    <dgm:pt modelId="{4CCA9932-8202-4157-9998-D5CED932ECBD}" type="pres">
      <dgm:prSet presAssocID="{3490DDDA-CD06-456B-9BCD-247E30C31C7E}" presName="rootComposite" presStyleCnt="0"/>
      <dgm:spPr/>
    </dgm:pt>
    <dgm:pt modelId="{3F152074-0C14-4B46-B21E-8261A9BE132D}" type="pres">
      <dgm:prSet presAssocID="{3490DDDA-CD06-456B-9BCD-247E30C31C7E}" presName="rootText" presStyleLbl="node2" presStyleIdx="0" presStyleCnt="4" custScaleX="149868" custScaleY="1410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02C4E1-F7E0-4065-9604-A7D7BFBD24CE}" type="pres">
      <dgm:prSet presAssocID="{3490DDDA-CD06-456B-9BCD-247E30C31C7E}" presName="rootConnector" presStyleLbl="node2" presStyleIdx="0" presStyleCnt="4"/>
      <dgm:spPr/>
      <dgm:t>
        <a:bodyPr/>
        <a:lstStyle/>
        <a:p>
          <a:endParaRPr lang="ru-RU"/>
        </a:p>
      </dgm:t>
    </dgm:pt>
    <dgm:pt modelId="{0793A2F7-0367-4F2E-ACA8-B5ECDC025492}" type="pres">
      <dgm:prSet presAssocID="{3490DDDA-CD06-456B-9BCD-247E30C31C7E}" presName="hierChild4" presStyleCnt="0"/>
      <dgm:spPr/>
    </dgm:pt>
    <dgm:pt modelId="{901CCF5C-DE05-4020-917E-C43309407597}" type="pres">
      <dgm:prSet presAssocID="{3490DDDA-CD06-456B-9BCD-247E30C31C7E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4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4" custScaleX="155769" custScaleY="1490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4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789FEB5F-44A5-4F47-BBF1-DA6DA83DBACF}" type="pres">
      <dgm:prSet presAssocID="{31BA3CBB-EC7F-4030-882B-648850EA9212}" presName="Name37" presStyleLbl="parChTrans1D2" presStyleIdx="2" presStyleCnt="4"/>
      <dgm:spPr/>
      <dgm:t>
        <a:bodyPr/>
        <a:lstStyle/>
        <a:p>
          <a:endParaRPr lang="ru-RU"/>
        </a:p>
      </dgm:t>
    </dgm:pt>
    <dgm:pt modelId="{7E839CCD-1991-4162-A389-BF047F74BC30}" type="pres">
      <dgm:prSet presAssocID="{3FA3FAEA-D5AC-4783-9553-3407DCDF775A}" presName="hierRoot2" presStyleCnt="0">
        <dgm:presLayoutVars>
          <dgm:hierBranch val="init"/>
        </dgm:presLayoutVars>
      </dgm:prSet>
      <dgm:spPr/>
    </dgm:pt>
    <dgm:pt modelId="{BAC9A626-381C-4C31-BC32-DDA890592712}" type="pres">
      <dgm:prSet presAssocID="{3FA3FAEA-D5AC-4783-9553-3407DCDF775A}" presName="rootComposite" presStyleCnt="0"/>
      <dgm:spPr/>
    </dgm:pt>
    <dgm:pt modelId="{DB3974C4-D5B0-4844-B770-881257CC7586}" type="pres">
      <dgm:prSet presAssocID="{3FA3FAEA-D5AC-4783-9553-3407DCDF775A}" presName="rootText" presStyleLbl="node2" presStyleIdx="2" presStyleCnt="4" custScaleX="174992" custScaleY="1093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E5A311-3F12-4D56-B3D2-7A222F1EFF0C}" type="pres">
      <dgm:prSet presAssocID="{3FA3FAEA-D5AC-4783-9553-3407DCDF775A}" presName="rootConnector" presStyleLbl="node2" presStyleIdx="2" presStyleCnt="4"/>
      <dgm:spPr/>
      <dgm:t>
        <a:bodyPr/>
        <a:lstStyle/>
        <a:p>
          <a:endParaRPr lang="ru-RU"/>
        </a:p>
      </dgm:t>
    </dgm:pt>
    <dgm:pt modelId="{17D45E48-7C3A-41C6-ABEC-885628A23EF6}" type="pres">
      <dgm:prSet presAssocID="{3FA3FAEA-D5AC-4783-9553-3407DCDF775A}" presName="hierChild4" presStyleCnt="0"/>
      <dgm:spPr/>
    </dgm:pt>
    <dgm:pt modelId="{F4B5A421-038B-4906-91C8-5C1376AA7341}" type="pres">
      <dgm:prSet presAssocID="{3FA3FAEA-D5AC-4783-9553-3407DCDF775A}" presName="hierChild5" presStyleCnt="0"/>
      <dgm:spPr/>
    </dgm:pt>
    <dgm:pt modelId="{5C9D14CC-347D-4EA1-B835-64F6DAD285B2}" type="pres">
      <dgm:prSet presAssocID="{903C5AA8-5188-492B-8ECD-811EEDA697DF}" presName="Name37" presStyleLbl="parChTrans1D2" presStyleIdx="3" presStyleCnt="4"/>
      <dgm:spPr/>
      <dgm:t>
        <a:bodyPr/>
        <a:lstStyle/>
        <a:p>
          <a:endParaRPr lang="ru-RU"/>
        </a:p>
      </dgm:t>
    </dgm:pt>
    <dgm:pt modelId="{2E5EA1B3-68BB-4757-A405-DE6BC0D8E554}" type="pres">
      <dgm:prSet presAssocID="{7EE3A96B-A419-41F5-A044-340AEE17B94C}" presName="hierRoot2" presStyleCnt="0">
        <dgm:presLayoutVars>
          <dgm:hierBranch val="init"/>
        </dgm:presLayoutVars>
      </dgm:prSet>
      <dgm:spPr/>
    </dgm:pt>
    <dgm:pt modelId="{E77148A5-28CB-46CE-BAEE-6FE9C3212A81}" type="pres">
      <dgm:prSet presAssocID="{7EE3A96B-A419-41F5-A044-340AEE17B94C}" presName="rootComposite" presStyleCnt="0"/>
      <dgm:spPr/>
    </dgm:pt>
    <dgm:pt modelId="{BFEDFE31-3B5C-4CE9-BE97-C93DDCBE5C4E}" type="pres">
      <dgm:prSet presAssocID="{7EE3A96B-A419-41F5-A044-340AEE17B94C}" presName="rootText" presStyleLbl="node2" presStyleIdx="3" presStyleCnt="4" custScaleX="162742" custScaleY="1579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AD543F-7B46-4AF4-9886-BF40B6EB05AB}" type="pres">
      <dgm:prSet presAssocID="{7EE3A96B-A419-41F5-A044-340AEE17B94C}" presName="rootConnector" presStyleLbl="node2" presStyleIdx="3" presStyleCnt="4"/>
      <dgm:spPr/>
      <dgm:t>
        <a:bodyPr/>
        <a:lstStyle/>
        <a:p>
          <a:endParaRPr lang="ru-RU"/>
        </a:p>
      </dgm:t>
    </dgm:pt>
    <dgm:pt modelId="{314D79FC-7622-4E48-9B5A-CAE3733CE3E4}" type="pres">
      <dgm:prSet presAssocID="{7EE3A96B-A419-41F5-A044-340AEE17B94C}" presName="hierChild4" presStyleCnt="0"/>
      <dgm:spPr/>
    </dgm:pt>
    <dgm:pt modelId="{48C26764-9C6E-4816-8FFE-E1959336AF1A}" type="pres">
      <dgm:prSet presAssocID="{7EE3A96B-A419-41F5-A044-340AEE17B94C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34F6342B-5CD6-4942-A5FA-7AFDCC27484F}" type="presOf" srcId="{903C5AA8-5188-492B-8ECD-811EEDA697DF}" destId="{5C9D14CC-347D-4EA1-B835-64F6DAD285B2}" srcOrd="0" destOrd="0" presId="urn:microsoft.com/office/officeart/2005/8/layout/orgChart1"/>
    <dgm:cxn modelId="{5E81EA50-C713-4446-8380-C57D7C4CD5E4}" type="presOf" srcId="{B3435A5C-0B79-4E9F-8180-DBCC7E6B64DC}" destId="{D1EE8BB8-9B49-430E-BCA3-482F425A11E6}" srcOrd="0" destOrd="0" presId="urn:microsoft.com/office/officeart/2005/8/layout/orgChart1"/>
    <dgm:cxn modelId="{71793864-AC4B-4916-AB6B-7A771A915CC2}" type="presOf" srcId="{3490DDDA-CD06-456B-9BCD-247E30C31C7E}" destId="{EB02C4E1-F7E0-4065-9604-A7D7BFBD24CE}" srcOrd="1" destOrd="0" presId="urn:microsoft.com/office/officeart/2005/8/layout/orgChart1"/>
    <dgm:cxn modelId="{4CC1F97F-18DE-43B5-B3DB-E4E712D1EACA}" type="presOf" srcId="{6F6B10C9-65CA-4828-90A1-37F57DB61D59}" destId="{A97C0BF0-75ED-40D2-A100-5B9A250C6E36}" srcOrd="1" destOrd="0" presId="urn:microsoft.com/office/officeart/2005/8/layout/orgChart1"/>
    <dgm:cxn modelId="{476CA921-B517-4222-8041-DB56A2EA0EB7}" type="presOf" srcId="{7EE3A96B-A419-41F5-A044-340AEE17B94C}" destId="{BFEDFE31-3B5C-4CE9-BE97-C93DDCBE5C4E}" srcOrd="0" destOrd="0" presId="urn:microsoft.com/office/officeart/2005/8/layout/orgChart1"/>
    <dgm:cxn modelId="{3F09B81A-334A-499A-9104-863341397AAC}" type="presOf" srcId="{C5699C9E-DC4C-4C0B-9C20-C22927F47F3E}" destId="{C3E82466-3306-4557-96E4-6D97CED64D14}" srcOrd="0" destOrd="0" presId="urn:microsoft.com/office/officeart/2005/8/layout/orgChart1"/>
    <dgm:cxn modelId="{E4D62F0A-E6C4-4A7D-AD2B-5704CB0B47DF}" type="presOf" srcId="{CBA94E83-80AC-46D3-85B4-BF5B19AE9720}" destId="{579C7182-0B1D-4900-BEF2-8D12FC8D4D12}" srcOrd="0" destOrd="0" presId="urn:microsoft.com/office/officeart/2005/8/layout/orgChart1"/>
    <dgm:cxn modelId="{6BF1101B-2822-44BD-9334-A23173C3503F}" type="presOf" srcId="{31BA3CBB-EC7F-4030-882B-648850EA9212}" destId="{789FEB5F-44A5-4F47-BBF1-DA6DA83DBACF}" srcOrd="0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C05A0FF3-97F4-4FF2-B8D4-4DC7423AC865}" type="presOf" srcId="{6F6B10C9-65CA-4828-90A1-37F57DB61D59}" destId="{9CFBE578-DD8E-48E7-B675-62C492642645}" srcOrd="0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00C1F8AF-0B11-4A74-A283-F920B601E6A2}" type="presOf" srcId="{3FA3FAEA-D5AC-4783-9553-3407DCDF775A}" destId="{DB3974C4-D5B0-4844-B770-881257CC7586}" srcOrd="0" destOrd="0" presId="urn:microsoft.com/office/officeart/2005/8/layout/orgChart1"/>
    <dgm:cxn modelId="{42E448C2-B3FB-4805-A052-D20318E89C5D}" type="presOf" srcId="{B3435A5C-0B79-4E9F-8180-DBCC7E6B64DC}" destId="{9C814680-121F-4176-B5E6-4A8B1AA1E8E2}" srcOrd="1" destOrd="0" presId="urn:microsoft.com/office/officeart/2005/8/layout/orgChart1"/>
    <dgm:cxn modelId="{DC6322CB-D70F-4C66-A0AA-0D51E700F718}" srcId="{B3435A5C-0B79-4E9F-8180-DBCC7E6B64DC}" destId="{3490DDDA-CD06-456B-9BCD-247E30C31C7E}" srcOrd="0" destOrd="0" parTransId="{C5699C9E-DC4C-4C0B-9C20-C22927F47F3E}" sibTransId="{DD71070A-8390-4F2B-9405-472892B3C097}"/>
    <dgm:cxn modelId="{0BAEF12F-F7D1-454E-8D09-CFEAA737E7E9}" type="presOf" srcId="{3FA3FAEA-D5AC-4783-9553-3407DCDF775A}" destId="{BEE5A311-3F12-4D56-B3D2-7A222F1EFF0C}" srcOrd="1" destOrd="0" presId="urn:microsoft.com/office/officeart/2005/8/layout/orgChart1"/>
    <dgm:cxn modelId="{EBEE5EAB-344D-4D45-AF0E-ED7EF29AA91E}" type="presOf" srcId="{AA404E0A-A352-40C9-A30E-F5C57393417A}" destId="{3E08AFD2-9320-4D7E-87D1-D2E74C53BDD4}" srcOrd="0" destOrd="0" presId="urn:microsoft.com/office/officeart/2005/8/layout/orgChart1"/>
    <dgm:cxn modelId="{0D12BFFE-F6F5-4860-BC9F-B197E7A47AD9}" srcId="{B3435A5C-0B79-4E9F-8180-DBCC7E6B64DC}" destId="{7EE3A96B-A419-41F5-A044-340AEE17B94C}" srcOrd="3" destOrd="0" parTransId="{903C5AA8-5188-492B-8ECD-811EEDA697DF}" sibTransId="{3D827B8D-DA91-4275-9C4A-5C1561A6B3D4}"/>
    <dgm:cxn modelId="{B9E121CE-C96A-4A5E-8DAD-7C5850F7F940}" type="presOf" srcId="{3490DDDA-CD06-456B-9BCD-247E30C31C7E}" destId="{3F152074-0C14-4B46-B21E-8261A9BE132D}" srcOrd="0" destOrd="0" presId="urn:microsoft.com/office/officeart/2005/8/layout/orgChart1"/>
    <dgm:cxn modelId="{2B954BA8-BEF8-428D-A212-FA3907225201}" type="presOf" srcId="{7EE3A96B-A419-41F5-A044-340AEE17B94C}" destId="{FEAD543F-7B46-4AF4-9886-BF40B6EB05AB}" srcOrd="1" destOrd="0" presId="urn:microsoft.com/office/officeart/2005/8/layout/orgChart1"/>
    <dgm:cxn modelId="{033DBF70-4274-4CED-97DE-60963F9088B3}" srcId="{B3435A5C-0B79-4E9F-8180-DBCC7E6B64DC}" destId="{3FA3FAEA-D5AC-4783-9553-3407DCDF775A}" srcOrd="2" destOrd="0" parTransId="{31BA3CBB-EC7F-4030-882B-648850EA9212}" sibTransId="{23810FDA-C60D-42B8-9FC0-AD7584D34765}"/>
    <dgm:cxn modelId="{00E08E39-D4E0-4EE0-9475-BADB85D90F4D}" type="presParOf" srcId="{579C7182-0B1D-4900-BEF2-8D12FC8D4D12}" destId="{73BD3551-9573-4A51-B18A-A13C226A0299}" srcOrd="0" destOrd="0" presId="urn:microsoft.com/office/officeart/2005/8/layout/orgChart1"/>
    <dgm:cxn modelId="{55152200-CE5A-44C9-B402-109095F623AB}" type="presParOf" srcId="{73BD3551-9573-4A51-B18A-A13C226A0299}" destId="{01909518-E704-471F-9BB6-4802CE1D325F}" srcOrd="0" destOrd="0" presId="urn:microsoft.com/office/officeart/2005/8/layout/orgChart1"/>
    <dgm:cxn modelId="{26D15DB3-ECE6-4D87-9C7B-1FC2E8329EC0}" type="presParOf" srcId="{01909518-E704-471F-9BB6-4802CE1D325F}" destId="{D1EE8BB8-9B49-430E-BCA3-482F425A11E6}" srcOrd="0" destOrd="0" presId="urn:microsoft.com/office/officeart/2005/8/layout/orgChart1"/>
    <dgm:cxn modelId="{5BD08AA8-EBD5-4D0A-B4AC-813C912920AB}" type="presParOf" srcId="{01909518-E704-471F-9BB6-4802CE1D325F}" destId="{9C814680-121F-4176-B5E6-4A8B1AA1E8E2}" srcOrd="1" destOrd="0" presId="urn:microsoft.com/office/officeart/2005/8/layout/orgChart1"/>
    <dgm:cxn modelId="{212A9AA6-5A6B-4FDA-BA4B-2097C41ECE3B}" type="presParOf" srcId="{73BD3551-9573-4A51-B18A-A13C226A0299}" destId="{40C1253F-DBB7-434F-A73B-CEEC416B14AE}" srcOrd="1" destOrd="0" presId="urn:microsoft.com/office/officeart/2005/8/layout/orgChart1"/>
    <dgm:cxn modelId="{80C6C0E6-0E77-4002-83A1-76D95E564370}" type="presParOf" srcId="{40C1253F-DBB7-434F-A73B-CEEC416B14AE}" destId="{C3E82466-3306-4557-96E4-6D97CED64D14}" srcOrd="0" destOrd="0" presId="urn:microsoft.com/office/officeart/2005/8/layout/orgChart1"/>
    <dgm:cxn modelId="{91178DBF-BFD0-4F61-B254-94AA4BACF9FA}" type="presParOf" srcId="{40C1253F-DBB7-434F-A73B-CEEC416B14AE}" destId="{F61D7DFC-70D2-4D92-B297-2BDA3F923D6C}" srcOrd="1" destOrd="0" presId="urn:microsoft.com/office/officeart/2005/8/layout/orgChart1"/>
    <dgm:cxn modelId="{72752DFF-5BDF-48AB-89F2-737363E5D10A}" type="presParOf" srcId="{F61D7DFC-70D2-4D92-B297-2BDA3F923D6C}" destId="{4CCA9932-8202-4157-9998-D5CED932ECBD}" srcOrd="0" destOrd="0" presId="urn:microsoft.com/office/officeart/2005/8/layout/orgChart1"/>
    <dgm:cxn modelId="{7CD60923-A461-47FB-BF2B-161EC33CC788}" type="presParOf" srcId="{4CCA9932-8202-4157-9998-D5CED932ECBD}" destId="{3F152074-0C14-4B46-B21E-8261A9BE132D}" srcOrd="0" destOrd="0" presId="urn:microsoft.com/office/officeart/2005/8/layout/orgChart1"/>
    <dgm:cxn modelId="{2D7AC539-E907-4C26-A304-C39FF23870BC}" type="presParOf" srcId="{4CCA9932-8202-4157-9998-D5CED932ECBD}" destId="{EB02C4E1-F7E0-4065-9604-A7D7BFBD24CE}" srcOrd="1" destOrd="0" presId="urn:microsoft.com/office/officeart/2005/8/layout/orgChart1"/>
    <dgm:cxn modelId="{D3A7582F-FEF2-4BC2-AB10-09394427C436}" type="presParOf" srcId="{F61D7DFC-70D2-4D92-B297-2BDA3F923D6C}" destId="{0793A2F7-0367-4F2E-ACA8-B5ECDC025492}" srcOrd="1" destOrd="0" presId="urn:microsoft.com/office/officeart/2005/8/layout/orgChart1"/>
    <dgm:cxn modelId="{0DDA9D9C-272F-4505-A3D3-5F222B39EE2B}" type="presParOf" srcId="{F61D7DFC-70D2-4D92-B297-2BDA3F923D6C}" destId="{901CCF5C-DE05-4020-917E-C43309407597}" srcOrd="2" destOrd="0" presId="urn:microsoft.com/office/officeart/2005/8/layout/orgChart1"/>
    <dgm:cxn modelId="{C45C414B-5F44-47E3-9778-C8B0DA4F41B1}" type="presParOf" srcId="{40C1253F-DBB7-434F-A73B-CEEC416B14AE}" destId="{3E08AFD2-9320-4D7E-87D1-D2E74C53BDD4}" srcOrd="2" destOrd="0" presId="urn:microsoft.com/office/officeart/2005/8/layout/orgChart1"/>
    <dgm:cxn modelId="{9B91B9E2-77E0-4849-AED0-F0447AC7D694}" type="presParOf" srcId="{40C1253F-DBB7-434F-A73B-CEEC416B14AE}" destId="{35360921-D811-4034-8019-5B5DFAE6FA8E}" srcOrd="3" destOrd="0" presId="urn:microsoft.com/office/officeart/2005/8/layout/orgChart1"/>
    <dgm:cxn modelId="{BA5A8169-F54C-451A-B83F-3FC340468083}" type="presParOf" srcId="{35360921-D811-4034-8019-5B5DFAE6FA8E}" destId="{4D3834EF-4A89-418C-B5CB-4D1A51EBFE71}" srcOrd="0" destOrd="0" presId="urn:microsoft.com/office/officeart/2005/8/layout/orgChart1"/>
    <dgm:cxn modelId="{2E3D3984-2974-4083-A9D0-B7A4291B85FF}" type="presParOf" srcId="{4D3834EF-4A89-418C-B5CB-4D1A51EBFE71}" destId="{9CFBE578-DD8E-48E7-B675-62C492642645}" srcOrd="0" destOrd="0" presId="urn:microsoft.com/office/officeart/2005/8/layout/orgChart1"/>
    <dgm:cxn modelId="{7A8F62D1-4978-4110-B410-9260841DEFF6}" type="presParOf" srcId="{4D3834EF-4A89-418C-B5CB-4D1A51EBFE71}" destId="{A97C0BF0-75ED-40D2-A100-5B9A250C6E36}" srcOrd="1" destOrd="0" presId="urn:microsoft.com/office/officeart/2005/8/layout/orgChart1"/>
    <dgm:cxn modelId="{ABA6CA02-F38F-4784-B486-396F66062663}" type="presParOf" srcId="{35360921-D811-4034-8019-5B5DFAE6FA8E}" destId="{EA15BE2C-B0C2-42D0-8059-714E29BD3021}" srcOrd="1" destOrd="0" presId="urn:microsoft.com/office/officeart/2005/8/layout/orgChart1"/>
    <dgm:cxn modelId="{33B99FF5-E01E-4ABB-A412-95505B80B0BB}" type="presParOf" srcId="{35360921-D811-4034-8019-5B5DFAE6FA8E}" destId="{5A9587E2-4654-49BE-935B-0B098A6ABB7B}" srcOrd="2" destOrd="0" presId="urn:microsoft.com/office/officeart/2005/8/layout/orgChart1"/>
    <dgm:cxn modelId="{94A4AA7F-76E9-484A-BE32-A0A334485F98}" type="presParOf" srcId="{40C1253F-DBB7-434F-A73B-CEEC416B14AE}" destId="{789FEB5F-44A5-4F47-BBF1-DA6DA83DBACF}" srcOrd="4" destOrd="0" presId="urn:microsoft.com/office/officeart/2005/8/layout/orgChart1"/>
    <dgm:cxn modelId="{8230F2A5-614F-4E09-8A9B-8A3BB370B5BB}" type="presParOf" srcId="{40C1253F-DBB7-434F-A73B-CEEC416B14AE}" destId="{7E839CCD-1991-4162-A389-BF047F74BC30}" srcOrd="5" destOrd="0" presId="urn:microsoft.com/office/officeart/2005/8/layout/orgChart1"/>
    <dgm:cxn modelId="{9A32992E-739E-412C-AE6E-C7EB9665891E}" type="presParOf" srcId="{7E839CCD-1991-4162-A389-BF047F74BC30}" destId="{BAC9A626-381C-4C31-BC32-DDA890592712}" srcOrd="0" destOrd="0" presId="urn:microsoft.com/office/officeart/2005/8/layout/orgChart1"/>
    <dgm:cxn modelId="{A2EBCE4F-F7C7-4E9B-957E-A84874916AD2}" type="presParOf" srcId="{BAC9A626-381C-4C31-BC32-DDA890592712}" destId="{DB3974C4-D5B0-4844-B770-881257CC7586}" srcOrd="0" destOrd="0" presId="urn:microsoft.com/office/officeart/2005/8/layout/orgChart1"/>
    <dgm:cxn modelId="{0DA3AF9F-4C20-4B04-A23E-7F68E38101BA}" type="presParOf" srcId="{BAC9A626-381C-4C31-BC32-DDA890592712}" destId="{BEE5A311-3F12-4D56-B3D2-7A222F1EFF0C}" srcOrd="1" destOrd="0" presId="urn:microsoft.com/office/officeart/2005/8/layout/orgChart1"/>
    <dgm:cxn modelId="{6BAE1395-C832-42B5-8700-BD7ABA6359C8}" type="presParOf" srcId="{7E839CCD-1991-4162-A389-BF047F74BC30}" destId="{17D45E48-7C3A-41C6-ABEC-885628A23EF6}" srcOrd="1" destOrd="0" presId="urn:microsoft.com/office/officeart/2005/8/layout/orgChart1"/>
    <dgm:cxn modelId="{1DA7E59E-60D2-4C7F-BFD0-9EBCB55A5184}" type="presParOf" srcId="{7E839CCD-1991-4162-A389-BF047F74BC30}" destId="{F4B5A421-038B-4906-91C8-5C1376AA7341}" srcOrd="2" destOrd="0" presId="urn:microsoft.com/office/officeart/2005/8/layout/orgChart1"/>
    <dgm:cxn modelId="{320103C2-CD9E-414B-8E9F-98B16D534674}" type="presParOf" srcId="{40C1253F-DBB7-434F-A73B-CEEC416B14AE}" destId="{5C9D14CC-347D-4EA1-B835-64F6DAD285B2}" srcOrd="6" destOrd="0" presId="urn:microsoft.com/office/officeart/2005/8/layout/orgChart1"/>
    <dgm:cxn modelId="{D2209B87-3D0B-4129-9A8C-8E5FFE9C8E8D}" type="presParOf" srcId="{40C1253F-DBB7-434F-A73B-CEEC416B14AE}" destId="{2E5EA1B3-68BB-4757-A405-DE6BC0D8E554}" srcOrd="7" destOrd="0" presId="urn:microsoft.com/office/officeart/2005/8/layout/orgChart1"/>
    <dgm:cxn modelId="{4D043682-6C03-4C03-B125-27AF14EC8427}" type="presParOf" srcId="{2E5EA1B3-68BB-4757-A405-DE6BC0D8E554}" destId="{E77148A5-28CB-46CE-BAEE-6FE9C3212A81}" srcOrd="0" destOrd="0" presId="urn:microsoft.com/office/officeart/2005/8/layout/orgChart1"/>
    <dgm:cxn modelId="{513E1AF8-8DD6-4A6B-8149-D254FBA28B6C}" type="presParOf" srcId="{E77148A5-28CB-46CE-BAEE-6FE9C3212A81}" destId="{BFEDFE31-3B5C-4CE9-BE97-C93DDCBE5C4E}" srcOrd="0" destOrd="0" presId="urn:microsoft.com/office/officeart/2005/8/layout/orgChart1"/>
    <dgm:cxn modelId="{36D34228-1F9C-46E6-9780-AB54C2953E15}" type="presParOf" srcId="{E77148A5-28CB-46CE-BAEE-6FE9C3212A81}" destId="{FEAD543F-7B46-4AF4-9886-BF40B6EB05AB}" srcOrd="1" destOrd="0" presId="urn:microsoft.com/office/officeart/2005/8/layout/orgChart1"/>
    <dgm:cxn modelId="{567BE4D0-3B60-42E2-9CC6-9FABFE7161A9}" type="presParOf" srcId="{2E5EA1B3-68BB-4757-A405-DE6BC0D8E554}" destId="{314D79FC-7622-4E48-9B5A-CAE3733CE3E4}" srcOrd="1" destOrd="0" presId="urn:microsoft.com/office/officeart/2005/8/layout/orgChart1"/>
    <dgm:cxn modelId="{DDA822C6-E6FE-472C-97DD-6700F0AFBEB4}" type="presParOf" srcId="{2E5EA1B3-68BB-4757-A405-DE6BC0D8E554}" destId="{48C26764-9C6E-4816-8FFE-E1959336AF1A}" srcOrd="2" destOrd="0" presId="urn:microsoft.com/office/officeart/2005/8/layout/orgChart1"/>
    <dgm:cxn modelId="{7246DECE-ECCE-48AB-9012-7C454BC941E9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/>
      <dgm:spPr/>
      <dgm:t>
        <a:bodyPr/>
        <a:lstStyle/>
        <a:p>
          <a:r>
            <a:rPr lang="ru-RU" b="1" dirty="0" smtClean="0"/>
            <a:t>Функции …</a:t>
          </a:r>
          <a:endParaRPr lang="ru-RU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/>
      <dgm:t>
        <a:bodyPr/>
        <a:lstStyle/>
        <a:p>
          <a:r>
            <a:rPr lang="ru-RU" sz="3200" b="1" dirty="0" smtClean="0"/>
            <a:t>Средство …</a:t>
          </a:r>
          <a:endParaRPr lang="ru-RU" sz="32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CC3B0E5D-815C-4BBF-AD0F-16FE3D3B851A}">
      <dgm:prSet custT="1"/>
      <dgm:spPr/>
      <dgm:t>
        <a:bodyPr/>
        <a:lstStyle/>
        <a:p>
          <a:r>
            <a:rPr lang="ru-RU" sz="3200" b="1" dirty="0" smtClean="0"/>
            <a:t>Средство измерения</a:t>
          </a:r>
          <a:endParaRPr lang="ru-RU" sz="3200" b="1" dirty="0"/>
        </a:p>
      </dgm:t>
    </dgm:pt>
    <dgm:pt modelId="{AF9DCF03-4D56-4E7B-8CB5-8B78D1A13339}" type="parTrans" cxnId="{65C518E5-3CF1-4A1E-9715-C6FE3566A6C4}">
      <dgm:prSet/>
      <dgm:spPr/>
      <dgm:t>
        <a:bodyPr/>
        <a:lstStyle/>
        <a:p>
          <a:endParaRPr lang="ru-RU"/>
        </a:p>
      </dgm:t>
    </dgm:pt>
    <dgm:pt modelId="{A087BEA6-5184-403E-9876-7D5FEE1FC641}" type="sibTrans" cxnId="{65C518E5-3CF1-4A1E-9715-C6FE3566A6C4}">
      <dgm:prSet/>
      <dgm:spPr/>
      <dgm:t>
        <a:bodyPr/>
        <a:lstStyle/>
        <a:p>
          <a:endParaRPr lang="ru-RU"/>
        </a:p>
      </dgm:t>
    </dgm:pt>
    <dgm:pt modelId="{F6B5149D-5056-4C6E-B3EA-A9621948E45C}">
      <dgm:prSet custT="1"/>
      <dgm:spPr/>
      <dgm:t>
        <a:bodyPr/>
        <a:lstStyle/>
        <a:p>
          <a:r>
            <a:rPr lang="ru-RU" sz="3200" b="1" dirty="0" smtClean="0"/>
            <a:t>Средство …</a:t>
          </a:r>
          <a:endParaRPr lang="ru-RU" sz="3200" b="1" dirty="0"/>
        </a:p>
      </dgm:t>
    </dgm:pt>
    <dgm:pt modelId="{85F116B7-DD58-430C-98E5-669CA7B0B8E5}" type="parTrans" cxnId="{73DF19C4-0F9C-416E-81C0-52E5C940DD1A}">
      <dgm:prSet/>
      <dgm:spPr/>
      <dgm:t>
        <a:bodyPr/>
        <a:lstStyle/>
        <a:p>
          <a:endParaRPr lang="ru-RU"/>
        </a:p>
      </dgm:t>
    </dgm:pt>
    <dgm:pt modelId="{81ACD1B2-19C6-4533-A661-6878474CC44A}" type="sibTrans" cxnId="{73DF19C4-0F9C-416E-81C0-52E5C940DD1A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202581" custScaleY="73063" custLinFactNeighborX="-3770" custLinFactNeighborY="-249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60532D88-F695-48B1-93F8-DAACBB8622FD}" type="pres">
      <dgm:prSet presAssocID="{AF9DCF03-4D56-4E7B-8CB5-8B78D1A13339}" presName="Name37" presStyleLbl="parChTrans1D2" presStyleIdx="0" presStyleCnt="3"/>
      <dgm:spPr/>
      <dgm:t>
        <a:bodyPr/>
        <a:lstStyle/>
        <a:p>
          <a:endParaRPr lang="ru-RU"/>
        </a:p>
      </dgm:t>
    </dgm:pt>
    <dgm:pt modelId="{843040BE-B4A0-4BD5-AAEB-F27F23BE11EE}" type="pres">
      <dgm:prSet presAssocID="{CC3B0E5D-815C-4BBF-AD0F-16FE3D3B851A}" presName="hierRoot2" presStyleCnt="0">
        <dgm:presLayoutVars>
          <dgm:hierBranch val="init"/>
        </dgm:presLayoutVars>
      </dgm:prSet>
      <dgm:spPr/>
    </dgm:pt>
    <dgm:pt modelId="{6A7991DF-2CD5-4B0B-BADB-4BC1E36778F2}" type="pres">
      <dgm:prSet presAssocID="{CC3B0E5D-815C-4BBF-AD0F-16FE3D3B851A}" presName="rootComposite" presStyleCnt="0"/>
      <dgm:spPr/>
    </dgm:pt>
    <dgm:pt modelId="{2892E2C9-0B59-44B5-8595-C69C1E9EBBA6}" type="pres">
      <dgm:prSet presAssocID="{CC3B0E5D-815C-4BBF-AD0F-16FE3D3B851A}" presName="rootText" presStyleLbl="node2" presStyleIdx="0" presStyleCnt="3" custScaleY="876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A2F735-7C6C-472F-A77C-E9BA1670BA16}" type="pres">
      <dgm:prSet presAssocID="{CC3B0E5D-815C-4BBF-AD0F-16FE3D3B851A}" presName="rootConnector" presStyleLbl="node2" presStyleIdx="0" presStyleCnt="3"/>
      <dgm:spPr/>
      <dgm:t>
        <a:bodyPr/>
        <a:lstStyle/>
        <a:p>
          <a:endParaRPr lang="ru-RU"/>
        </a:p>
      </dgm:t>
    </dgm:pt>
    <dgm:pt modelId="{5F3BD82A-BC3E-4C56-AFB0-E6A658189BCF}" type="pres">
      <dgm:prSet presAssocID="{CC3B0E5D-815C-4BBF-AD0F-16FE3D3B851A}" presName="hierChild4" presStyleCnt="0"/>
      <dgm:spPr/>
    </dgm:pt>
    <dgm:pt modelId="{5A9E15B7-413C-4470-9D23-9C361EB0EC4E}" type="pres">
      <dgm:prSet presAssocID="{CC3B0E5D-815C-4BBF-AD0F-16FE3D3B851A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3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3" custScaleX="107488" custScaleY="873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3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ECDD7E50-967B-4224-B62D-BFABF375B686}" type="pres">
      <dgm:prSet presAssocID="{85F116B7-DD58-430C-98E5-669CA7B0B8E5}" presName="Name37" presStyleLbl="parChTrans1D2" presStyleIdx="2" presStyleCnt="3"/>
      <dgm:spPr/>
      <dgm:t>
        <a:bodyPr/>
        <a:lstStyle/>
        <a:p>
          <a:endParaRPr lang="ru-RU"/>
        </a:p>
      </dgm:t>
    </dgm:pt>
    <dgm:pt modelId="{08B3D3F3-1166-44E1-A58E-E426410D8EEC}" type="pres">
      <dgm:prSet presAssocID="{F6B5149D-5056-4C6E-B3EA-A9621948E45C}" presName="hierRoot2" presStyleCnt="0">
        <dgm:presLayoutVars>
          <dgm:hierBranch val="init"/>
        </dgm:presLayoutVars>
      </dgm:prSet>
      <dgm:spPr/>
    </dgm:pt>
    <dgm:pt modelId="{AE88D1F1-DA75-4912-9A61-D5B8E2161C1C}" type="pres">
      <dgm:prSet presAssocID="{F6B5149D-5056-4C6E-B3EA-A9621948E45C}" presName="rootComposite" presStyleCnt="0"/>
      <dgm:spPr/>
    </dgm:pt>
    <dgm:pt modelId="{D4991FEA-FC45-4545-9291-72B9C2FC306D}" type="pres">
      <dgm:prSet presAssocID="{F6B5149D-5056-4C6E-B3EA-A9621948E45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8A03A1-45DF-45A5-90BB-0D25B919B06A}" type="pres">
      <dgm:prSet presAssocID="{F6B5149D-5056-4C6E-B3EA-A9621948E45C}" presName="rootConnector" presStyleLbl="node2" presStyleIdx="2" presStyleCnt="3"/>
      <dgm:spPr/>
      <dgm:t>
        <a:bodyPr/>
        <a:lstStyle/>
        <a:p>
          <a:endParaRPr lang="ru-RU"/>
        </a:p>
      </dgm:t>
    </dgm:pt>
    <dgm:pt modelId="{029084B1-6AE4-484A-B3A4-A65F6AA10671}" type="pres">
      <dgm:prSet presAssocID="{F6B5149D-5056-4C6E-B3EA-A9621948E45C}" presName="hierChild4" presStyleCnt="0"/>
      <dgm:spPr/>
    </dgm:pt>
    <dgm:pt modelId="{1440032A-CA5B-4B44-9497-054429DDBCE3}" type="pres">
      <dgm:prSet presAssocID="{F6B5149D-5056-4C6E-B3EA-A9621948E45C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214CB661-38E3-42DF-873D-92568D498E78}" type="presOf" srcId="{85F116B7-DD58-430C-98E5-669CA7B0B8E5}" destId="{ECDD7E50-967B-4224-B62D-BFABF375B686}" srcOrd="0" destOrd="0" presId="urn:microsoft.com/office/officeart/2005/8/layout/orgChart1"/>
    <dgm:cxn modelId="{4D0FDBAB-503A-45CE-AEAF-491A7233A6E1}" type="presOf" srcId="{AF9DCF03-4D56-4E7B-8CB5-8B78D1A13339}" destId="{60532D88-F695-48B1-93F8-DAACBB8622FD}" srcOrd="0" destOrd="0" presId="urn:microsoft.com/office/officeart/2005/8/layout/orgChart1"/>
    <dgm:cxn modelId="{B53644B1-A904-4EF7-B1B4-BF07EA76A460}" type="presOf" srcId="{6F6B10C9-65CA-4828-90A1-37F57DB61D59}" destId="{9CFBE578-DD8E-48E7-B675-62C492642645}" srcOrd="0" destOrd="0" presId="urn:microsoft.com/office/officeart/2005/8/layout/orgChart1"/>
    <dgm:cxn modelId="{6D28FB01-61C0-4A59-BFE3-51E14CC311B9}" type="presOf" srcId="{F6B5149D-5056-4C6E-B3EA-A9621948E45C}" destId="{D4991FEA-FC45-4545-9291-72B9C2FC306D}" srcOrd="0" destOrd="0" presId="urn:microsoft.com/office/officeart/2005/8/layout/orgChart1"/>
    <dgm:cxn modelId="{B4B99EDB-3F25-4F1D-9E62-856AB2177239}" type="presOf" srcId="{CC3B0E5D-815C-4BBF-AD0F-16FE3D3B851A}" destId="{2892E2C9-0B59-44B5-8595-C69C1E9EBBA6}" srcOrd="0" destOrd="0" presId="urn:microsoft.com/office/officeart/2005/8/layout/orgChart1"/>
    <dgm:cxn modelId="{65C518E5-3CF1-4A1E-9715-C6FE3566A6C4}" srcId="{B3435A5C-0B79-4E9F-8180-DBCC7E6B64DC}" destId="{CC3B0E5D-815C-4BBF-AD0F-16FE3D3B851A}" srcOrd="0" destOrd="0" parTransId="{AF9DCF03-4D56-4E7B-8CB5-8B78D1A13339}" sibTransId="{A087BEA6-5184-403E-9876-7D5FEE1FC641}"/>
    <dgm:cxn modelId="{0CBA5D61-9175-44B7-9C66-3759B2AE1B15}" type="presOf" srcId="{AA404E0A-A352-40C9-A30E-F5C57393417A}" destId="{3E08AFD2-9320-4D7E-87D1-D2E74C53BDD4}" srcOrd="0" destOrd="0" presId="urn:microsoft.com/office/officeart/2005/8/layout/orgChart1"/>
    <dgm:cxn modelId="{DAC20929-007C-4C52-A663-7009825B9890}" type="presOf" srcId="{CBA94E83-80AC-46D3-85B4-BF5B19AE9720}" destId="{579C7182-0B1D-4900-BEF2-8D12FC8D4D12}" srcOrd="0" destOrd="0" presId="urn:microsoft.com/office/officeart/2005/8/layout/orgChart1"/>
    <dgm:cxn modelId="{A742D189-D649-4A2F-B650-B15F879CD169}" type="presOf" srcId="{B3435A5C-0B79-4E9F-8180-DBCC7E6B64DC}" destId="{D1EE8BB8-9B49-430E-BCA3-482F425A11E6}" srcOrd="0" destOrd="0" presId="urn:microsoft.com/office/officeart/2005/8/layout/orgChart1"/>
    <dgm:cxn modelId="{1AF3FEE9-BC33-40EC-9CB3-A464A22137CC}" type="presOf" srcId="{6F6B10C9-65CA-4828-90A1-37F57DB61D59}" destId="{A97C0BF0-75ED-40D2-A100-5B9A250C6E36}" srcOrd="1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7CCE351F-56B4-4CFD-B1DC-D9308BF18C58}" type="presOf" srcId="{F6B5149D-5056-4C6E-B3EA-A9621948E45C}" destId="{398A03A1-45DF-45A5-90BB-0D25B919B06A}" srcOrd="1" destOrd="0" presId="urn:microsoft.com/office/officeart/2005/8/layout/orgChart1"/>
    <dgm:cxn modelId="{73DF19C4-0F9C-416E-81C0-52E5C940DD1A}" srcId="{B3435A5C-0B79-4E9F-8180-DBCC7E6B64DC}" destId="{F6B5149D-5056-4C6E-B3EA-A9621948E45C}" srcOrd="2" destOrd="0" parTransId="{85F116B7-DD58-430C-98E5-669CA7B0B8E5}" sibTransId="{81ACD1B2-19C6-4533-A661-6878474CC44A}"/>
    <dgm:cxn modelId="{E8EE0CC4-8A91-400E-BEAF-C0BFBA950AB9}" type="presOf" srcId="{B3435A5C-0B79-4E9F-8180-DBCC7E6B64DC}" destId="{9C814680-121F-4176-B5E6-4A8B1AA1E8E2}" srcOrd="1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59A84BD5-1122-42B6-8037-DEC91D1FBA6E}" type="presOf" srcId="{CC3B0E5D-815C-4BBF-AD0F-16FE3D3B851A}" destId="{7AA2F735-7C6C-472F-A77C-E9BA1670BA16}" srcOrd="1" destOrd="0" presId="urn:microsoft.com/office/officeart/2005/8/layout/orgChart1"/>
    <dgm:cxn modelId="{3AC9B17C-834F-47D8-B547-3BF5F28E4630}" type="presParOf" srcId="{579C7182-0B1D-4900-BEF2-8D12FC8D4D12}" destId="{73BD3551-9573-4A51-B18A-A13C226A0299}" srcOrd="0" destOrd="0" presId="urn:microsoft.com/office/officeart/2005/8/layout/orgChart1"/>
    <dgm:cxn modelId="{8B27DEFC-4AFD-420C-919E-6D9E243CDB94}" type="presParOf" srcId="{73BD3551-9573-4A51-B18A-A13C226A0299}" destId="{01909518-E704-471F-9BB6-4802CE1D325F}" srcOrd="0" destOrd="0" presId="urn:microsoft.com/office/officeart/2005/8/layout/orgChart1"/>
    <dgm:cxn modelId="{6B465C9E-6526-4F27-83E7-DD1D9A7EB445}" type="presParOf" srcId="{01909518-E704-471F-9BB6-4802CE1D325F}" destId="{D1EE8BB8-9B49-430E-BCA3-482F425A11E6}" srcOrd="0" destOrd="0" presId="urn:microsoft.com/office/officeart/2005/8/layout/orgChart1"/>
    <dgm:cxn modelId="{8CD90C8D-662C-4C3B-A92A-8A8B72668EB8}" type="presParOf" srcId="{01909518-E704-471F-9BB6-4802CE1D325F}" destId="{9C814680-121F-4176-B5E6-4A8B1AA1E8E2}" srcOrd="1" destOrd="0" presId="urn:microsoft.com/office/officeart/2005/8/layout/orgChart1"/>
    <dgm:cxn modelId="{A03922EF-6A18-458B-8A2F-79D052F8F6E3}" type="presParOf" srcId="{73BD3551-9573-4A51-B18A-A13C226A0299}" destId="{40C1253F-DBB7-434F-A73B-CEEC416B14AE}" srcOrd="1" destOrd="0" presId="urn:microsoft.com/office/officeart/2005/8/layout/orgChart1"/>
    <dgm:cxn modelId="{C0F74753-3951-4052-BE2E-F5722635212D}" type="presParOf" srcId="{40C1253F-DBB7-434F-A73B-CEEC416B14AE}" destId="{60532D88-F695-48B1-93F8-DAACBB8622FD}" srcOrd="0" destOrd="0" presId="urn:microsoft.com/office/officeart/2005/8/layout/orgChart1"/>
    <dgm:cxn modelId="{0FB90C96-237E-4663-983C-347F558B7924}" type="presParOf" srcId="{40C1253F-DBB7-434F-A73B-CEEC416B14AE}" destId="{843040BE-B4A0-4BD5-AAEB-F27F23BE11EE}" srcOrd="1" destOrd="0" presId="urn:microsoft.com/office/officeart/2005/8/layout/orgChart1"/>
    <dgm:cxn modelId="{2874E5F3-D3C5-4E07-B150-1C37D05776AB}" type="presParOf" srcId="{843040BE-B4A0-4BD5-AAEB-F27F23BE11EE}" destId="{6A7991DF-2CD5-4B0B-BADB-4BC1E36778F2}" srcOrd="0" destOrd="0" presId="urn:microsoft.com/office/officeart/2005/8/layout/orgChart1"/>
    <dgm:cxn modelId="{20683E4B-CA03-4686-9E35-9ED160B2F4AD}" type="presParOf" srcId="{6A7991DF-2CD5-4B0B-BADB-4BC1E36778F2}" destId="{2892E2C9-0B59-44B5-8595-C69C1E9EBBA6}" srcOrd="0" destOrd="0" presId="urn:microsoft.com/office/officeart/2005/8/layout/orgChart1"/>
    <dgm:cxn modelId="{09498E28-0D5C-457F-83A6-9336B12B3C0B}" type="presParOf" srcId="{6A7991DF-2CD5-4B0B-BADB-4BC1E36778F2}" destId="{7AA2F735-7C6C-472F-A77C-E9BA1670BA16}" srcOrd="1" destOrd="0" presId="urn:microsoft.com/office/officeart/2005/8/layout/orgChart1"/>
    <dgm:cxn modelId="{E3BBA452-F2AA-4C45-B356-EC61EFF8455A}" type="presParOf" srcId="{843040BE-B4A0-4BD5-AAEB-F27F23BE11EE}" destId="{5F3BD82A-BC3E-4C56-AFB0-E6A658189BCF}" srcOrd="1" destOrd="0" presId="urn:microsoft.com/office/officeart/2005/8/layout/orgChart1"/>
    <dgm:cxn modelId="{CC80E9EF-7794-4FC8-8648-6BCC38B634AD}" type="presParOf" srcId="{843040BE-B4A0-4BD5-AAEB-F27F23BE11EE}" destId="{5A9E15B7-413C-4470-9D23-9C361EB0EC4E}" srcOrd="2" destOrd="0" presId="urn:microsoft.com/office/officeart/2005/8/layout/orgChart1"/>
    <dgm:cxn modelId="{DE79011A-53E5-4DE2-A6E8-2DAD029E1367}" type="presParOf" srcId="{40C1253F-DBB7-434F-A73B-CEEC416B14AE}" destId="{3E08AFD2-9320-4D7E-87D1-D2E74C53BDD4}" srcOrd="2" destOrd="0" presId="urn:microsoft.com/office/officeart/2005/8/layout/orgChart1"/>
    <dgm:cxn modelId="{63AECD23-857C-4D8D-8B61-6F6AACA4FA96}" type="presParOf" srcId="{40C1253F-DBB7-434F-A73B-CEEC416B14AE}" destId="{35360921-D811-4034-8019-5B5DFAE6FA8E}" srcOrd="3" destOrd="0" presId="urn:microsoft.com/office/officeart/2005/8/layout/orgChart1"/>
    <dgm:cxn modelId="{2E048C52-9B68-4C8D-9AE7-9403485CE60A}" type="presParOf" srcId="{35360921-D811-4034-8019-5B5DFAE6FA8E}" destId="{4D3834EF-4A89-418C-B5CB-4D1A51EBFE71}" srcOrd="0" destOrd="0" presId="urn:microsoft.com/office/officeart/2005/8/layout/orgChart1"/>
    <dgm:cxn modelId="{F27806A2-B5D6-40B5-A36B-E805F8E2CD74}" type="presParOf" srcId="{4D3834EF-4A89-418C-B5CB-4D1A51EBFE71}" destId="{9CFBE578-DD8E-48E7-B675-62C492642645}" srcOrd="0" destOrd="0" presId="urn:microsoft.com/office/officeart/2005/8/layout/orgChart1"/>
    <dgm:cxn modelId="{E96FB08E-9EEB-481A-A958-1D558F722427}" type="presParOf" srcId="{4D3834EF-4A89-418C-B5CB-4D1A51EBFE71}" destId="{A97C0BF0-75ED-40D2-A100-5B9A250C6E36}" srcOrd="1" destOrd="0" presId="urn:microsoft.com/office/officeart/2005/8/layout/orgChart1"/>
    <dgm:cxn modelId="{19203272-80D7-4DE1-9D3C-E8B471F1FC43}" type="presParOf" srcId="{35360921-D811-4034-8019-5B5DFAE6FA8E}" destId="{EA15BE2C-B0C2-42D0-8059-714E29BD3021}" srcOrd="1" destOrd="0" presId="urn:microsoft.com/office/officeart/2005/8/layout/orgChart1"/>
    <dgm:cxn modelId="{50C79D8B-0629-41AF-88E9-5A3C49F1C280}" type="presParOf" srcId="{35360921-D811-4034-8019-5B5DFAE6FA8E}" destId="{5A9587E2-4654-49BE-935B-0B098A6ABB7B}" srcOrd="2" destOrd="0" presId="urn:microsoft.com/office/officeart/2005/8/layout/orgChart1"/>
    <dgm:cxn modelId="{270D3A16-2763-40B4-A598-9D50C7B1B5A6}" type="presParOf" srcId="{40C1253F-DBB7-434F-A73B-CEEC416B14AE}" destId="{ECDD7E50-967B-4224-B62D-BFABF375B686}" srcOrd="4" destOrd="0" presId="urn:microsoft.com/office/officeart/2005/8/layout/orgChart1"/>
    <dgm:cxn modelId="{C22A295D-0C99-4AB6-AE76-F272E3F7F96D}" type="presParOf" srcId="{40C1253F-DBB7-434F-A73B-CEEC416B14AE}" destId="{08B3D3F3-1166-44E1-A58E-E426410D8EEC}" srcOrd="5" destOrd="0" presId="urn:microsoft.com/office/officeart/2005/8/layout/orgChart1"/>
    <dgm:cxn modelId="{687DC473-2BCB-4C12-BE97-1FCD9DE0910D}" type="presParOf" srcId="{08B3D3F3-1166-44E1-A58E-E426410D8EEC}" destId="{AE88D1F1-DA75-4912-9A61-D5B8E2161C1C}" srcOrd="0" destOrd="0" presId="urn:microsoft.com/office/officeart/2005/8/layout/orgChart1"/>
    <dgm:cxn modelId="{1D1FB471-7598-4E2F-B1AB-26E17F4085EA}" type="presParOf" srcId="{AE88D1F1-DA75-4912-9A61-D5B8E2161C1C}" destId="{D4991FEA-FC45-4545-9291-72B9C2FC306D}" srcOrd="0" destOrd="0" presId="urn:microsoft.com/office/officeart/2005/8/layout/orgChart1"/>
    <dgm:cxn modelId="{C0C83D44-50D0-4727-87F3-AAFD40B492B2}" type="presParOf" srcId="{AE88D1F1-DA75-4912-9A61-D5B8E2161C1C}" destId="{398A03A1-45DF-45A5-90BB-0D25B919B06A}" srcOrd="1" destOrd="0" presId="urn:microsoft.com/office/officeart/2005/8/layout/orgChart1"/>
    <dgm:cxn modelId="{B6FDA1C9-FDD8-401F-ABA3-7161658BB257}" type="presParOf" srcId="{08B3D3F3-1166-44E1-A58E-E426410D8EEC}" destId="{029084B1-6AE4-484A-B3A4-A65F6AA10671}" srcOrd="1" destOrd="0" presId="urn:microsoft.com/office/officeart/2005/8/layout/orgChart1"/>
    <dgm:cxn modelId="{EBD6757D-EA35-486C-8D71-2248724412A7}" type="presParOf" srcId="{08B3D3F3-1166-44E1-A58E-E426410D8EEC}" destId="{1440032A-CA5B-4B44-9497-054429DDBCE3}" srcOrd="2" destOrd="0" presId="urn:microsoft.com/office/officeart/2005/8/layout/orgChart1"/>
    <dgm:cxn modelId="{E24E37AF-AF9F-450E-9401-9E1FCE17E90E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/>
      <dgm:spPr/>
      <dgm:t>
        <a:bodyPr/>
        <a:lstStyle/>
        <a:p>
          <a:r>
            <a:rPr lang="ru-RU" b="1" dirty="0" smtClean="0"/>
            <a:t>Функции денег</a:t>
          </a:r>
          <a:endParaRPr lang="ru-RU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/>
      <dgm:t>
        <a:bodyPr/>
        <a:lstStyle/>
        <a:p>
          <a:r>
            <a:rPr lang="ru-RU" sz="3200" b="1" dirty="0" smtClean="0"/>
            <a:t>Средство сбережения</a:t>
          </a:r>
          <a:endParaRPr lang="ru-RU" sz="32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CC3B0E5D-815C-4BBF-AD0F-16FE3D3B851A}">
      <dgm:prSet custT="1"/>
      <dgm:spPr/>
      <dgm:t>
        <a:bodyPr/>
        <a:lstStyle/>
        <a:p>
          <a:r>
            <a:rPr lang="ru-RU" sz="3200" b="1" dirty="0" smtClean="0"/>
            <a:t>Средство измерения</a:t>
          </a:r>
          <a:endParaRPr lang="ru-RU" sz="3200" b="1" dirty="0"/>
        </a:p>
      </dgm:t>
    </dgm:pt>
    <dgm:pt modelId="{AF9DCF03-4D56-4E7B-8CB5-8B78D1A13339}" type="parTrans" cxnId="{65C518E5-3CF1-4A1E-9715-C6FE3566A6C4}">
      <dgm:prSet/>
      <dgm:spPr/>
      <dgm:t>
        <a:bodyPr/>
        <a:lstStyle/>
        <a:p>
          <a:endParaRPr lang="ru-RU"/>
        </a:p>
      </dgm:t>
    </dgm:pt>
    <dgm:pt modelId="{A087BEA6-5184-403E-9876-7D5FEE1FC641}" type="sibTrans" cxnId="{65C518E5-3CF1-4A1E-9715-C6FE3566A6C4}">
      <dgm:prSet/>
      <dgm:spPr/>
      <dgm:t>
        <a:bodyPr/>
        <a:lstStyle/>
        <a:p>
          <a:endParaRPr lang="ru-RU"/>
        </a:p>
      </dgm:t>
    </dgm:pt>
    <dgm:pt modelId="{F6B5149D-5056-4C6E-B3EA-A9621948E45C}">
      <dgm:prSet custT="1"/>
      <dgm:spPr/>
      <dgm:t>
        <a:bodyPr/>
        <a:lstStyle/>
        <a:p>
          <a:r>
            <a:rPr lang="ru-RU" sz="3200" b="1" dirty="0" smtClean="0"/>
            <a:t>Средство обмена</a:t>
          </a:r>
          <a:endParaRPr lang="ru-RU" sz="3200" b="1" dirty="0"/>
        </a:p>
      </dgm:t>
    </dgm:pt>
    <dgm:pt modelId="{85F116B7-DD58-430C-98E5-669CA7B0B8E5}" type="parTrans" cxnId="{73DF19C4-0F9C-416E-81C0-52E5C940DD1A}">
      <dgm:prSet/>
      <dgm:spPr/>
      <dgm:t>
        <a:bodyPr/>
        <a:lstStyle/>
        <a:p>
          <a:endParaRPr lang="ru-RU"/>
        </a:p>
      </dgm:t>
    </dgm:pt>
    <dgm:pt modelId="{81ACD1B2-19C6-4533-A661-6878474CC44A}" type="sibTrans" cxnId="{73DF19C4-0F9C-416E-81C0-52E5C940DD1A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202581" custScaleY="73063" custLinFactNeighborX="-3770" custLinFactNeighborY="-249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60532D88-F695-48B1-93F8-DAACBB8622FD}" type="pres">
      <dgm:prSet presAssocID="{AF9DCF03-4D56-4E7B-8CB5-8B78D1A13339}" presName="Name37" presStyleLbl="parChTrans1D2" presStyleIdx="0" presStyleCnt="3"/>
      <dgm:spPr/>
      <dgm:t>
        <a:bodyPr/>
        <a:lstStyle/>
        <a:p>
          <a:endParaRPr lang="ru-RU"/>
        </a:p>
      </dgm:t>
    </dgm:pt>
    <dgm:pt modelId="{843040BE-B4A0-4BD5-AAEB-F27F23BE11EE}" type="pres">
      <dgm:prSet presAssocID="{CC3B0E5D-815C-4BBF-AD0F-16FE3D3B851A}" presName="hierRoot2" presStyleCnt="0">
        <dgm:presLayoutVars>
          <dgm:hierBranch val="init"/>
        </dgm:presLayoutVars>
      </dgm:prSet>
      <dgm:spPr/>
    </dgm:pt>
    <dgm:pt modelId="{6A7991DF-2CD5-4B0B-BADB-4BC1E36778F2}" type="pres">
      <dgm:prSet presAssocID="{CC3B0E5D-815C-4BBF-AD0F-16FE3D3B851A}" presName="rootComposite" presStyleCnt="0"/>
      <dgm:spPr/>
    </dgm:pt>
    <dgm:pt modelId="{2892E2C9-0B59-44B5-8595-C69C1E9EBBA6}" type="pres">
      <dgm:prSet presAssocID="{CC3B0E5D-815C-4BBF-AD0F-16FE3D3B851A}" presName="rootText" presStyleLbl="node2" presStyleIdx="0" presStyleCnt="3" custScaleY="876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A2F735-7C6C-472F-A77C-E9BA1670BA16}" type="pres">
      <dgm:prSet presAssocID="{CC3B0E5D-815C-4BBF-AD0F-16FE3D3B851A}" presName="rootConnector" presStyleLbl="node2" presStyleIdx="0" presStyleCnt="3"/>
      <dgm:spPr/>
      <dgm:t>
        <a:bodyPr/>
        <a:lstStyle/>
        <a:p>
          <a:endParaRPr lang="ru-RU"/>
        </a:p>
      </dgm:t>
    </dgm:pt>
    <dgm:pt modelId="{5F3BD82A-BC3E-4C56-AFB0-E6A658189BCF}" type="pres">
      <dgm:prSet presAssocID="{CC3B0E5D-815C-4BBF-AD0F-16FE3D3B851A}" presName="hierChild4" presStyleCnt="0"/>
      <dgm:spPr/>
    </dgm:pt>
    <dgm:pt modelId="{5A9E15B7-413C-4470-9D23-9C361EB0EC4E}" type="pres">
      <dgm:prSet presAssocID="{CC3B0E5D-815C-4BBF-AD0F-16FE3D3B851A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3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3" custScaleX="107488" custScaleY="873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3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ECDD7E50-967B-4224-B62D-BFABF375B686}" type="pres">
      <dgm:prSet presAssocID="{85F116B7-DD58-430C-98E5-669CA7B0B8E5}" presName="Name37" presStyleLbl="parChTrans1D2" presStyleIdx="2" presStyleCnt="3"/>
      <dgm:spPr/>
      <dgm:t>
        <a:bodyPr/>
        <a:lstStyle/>
        <a:p>
          <a:endParaRPr lang="ru-RU"/>
        </a:p>
      </dgm:t>
    </dgm:pt>
    <dgm:pt modelId="{08B3D3F3-1166-44E1-A58E-E426410D8EEC}" type="pres">
      <dgm:prSet presAssocID="{F6B5149D-5056-4C6E-B3EA-A9621948E45C}" presName="hierRoot2" presStyleCnt="0">
        <dgm:presLayoutVars>
          <dgm:hierBranch val="init"/>
        </dgm:presLayoutVars>
      </dgm:prSet>
      <dgm:spPr/>
    </dgm:pt>
    <dgm:pt modelId="{AE88D1F1-DA75-4912-9A61-D5B8E2161C1C}" type="pres">
      <dgm:prSet presAssocID="{F6B5149D-5056-4C6E-B3EA-A9621948E45C}" presName="rootComposite" presStyleCnt="0"/>
      <dgm:spPr/>
    </dgm:pt>
    <dgm:pt modelId="{D4991FEA-FC45-4545-9291-72B9C2FC306D}" type="pres">
      <dgm:prSet presAssocID="{F6B5149D-5056-4C6E-B3EA-A9621948E45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8A03A1-45DF-45A5-90BB-0D25B919B06A}" type="pres">
      <dgm:prSet presAssocID="{F6B5149D-5056-4C6E-B3EA-A9621948E45C}" presName="rootConnector" presStyleLbl="node2" presStyleIdx="2" presStyleCnt="3"/>
      <dgm:spPr/>
      <dgm:t>
        <a:bodyPr/>
        <a:lstStyle/>
        <a:p>
          <a:endParaRPr lang="ru-RU"/>
        </a:p>
      </dgm:t>
    </dgm:pt>
    <dgm:pt modelId="{029084B1-6AE4-484A-B3A4-A65F6AA10671}" type="pres">
      <dgm:prSet presAssocID="{F6B5149D-5056-4C6E-B3EA-A9621948E45C}" presName="hierChild4" presStyleCnt="0"/>
      <dgm:spPr/>
    </dgm:pt>
    <dgm:pt modelId="{1440032A-CA5B-4B44-9497-054429DDBCE3}" type="pres">
      <dgm:prSet presAssocID="{F6B5149D-5056-4C6E-B3EA-A9621948E45C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A60BC6E2-6BF1-48AC-88E2-125184B1576E}" type="presOf" srcId="{B3435A5C-0B79-4E9F-8180-DBCC7E6B64DC}" destId="{D1EE8BB8-9B49-430E-BCA3-482F425A11E6}" srcOrd="0" destOrd="0" presId="urn:microsoft.com/office/officeart/2005/8/layout/orgChart1"/>
    <dgm:cxn modelId="{89737647-14DB-4197-9C5C-EB585715AB94}" type="presOf" srcId="{CC3B0E5D-815C-4BBF-AD0F-16FE3D3B851A}" destId="{2892E2C9-0B59-44B5-8595-C69C1E9EBBA6}" srcOrd="0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5641C56A-9E5B-4E23-8EBC-DCDACAA6A92E}" type="presOf" srcId="{CBA94E83-80AC-46D3-85B4-BF5B19AE9720}" destId="{579C7182-0B1D-4900-BEF2-8D12FC8D4D12}" srcOrd="0" destOrd="0" presId="urn:microsoft.com/office/officeart/2005/8/layout/orgChart1"/>
    <dgm:cxn modelId="{45DA10ED-2083-46BE-ABC5-A87C37F27118}" type="presOf" srcId="{85F116B7-DD58-430C-98E5-669CA7B0B8E5}" destId="{ECDD7E50-967B-4224-B62D-BFABF375B686}" srcOrd="0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D1EA4F82-BEBD-46A4-9C22-FC6993955DE3}" type="presOf" srcId="{CC3B0E5D-815C-4BBF-AD0F-16FE3D3B851A}" destId="{7AA2F735-7C6C-472F-A77C-E9BA1670BA16}" srcOrd="1" destOrd="0" presId="urn:microsoft.com/office/officeart/2005/8/layout/orgChart1"/>
    <dgm:cxn modelId="{39DE8DA1-4CDF-44B3-8428-18A70C90AE38}" type="presOf" srcId="{F6B5149D-5056-4C6E-B3EA-A9621948E45C}" destId="{D4991FEA-FC45-4545-9291-72B9C2FC306D}" srcOrd="0" destOrd="0" presId="urn:microsoft.com/office/officeart/2005/8/layout/orgChart1"/>
    <dgm:cxn modelId="{6B1197D0-C290-4C02-B5A9-02A9F0FA3360}" type="presOf" srcId="{6F6B10C9-65CA-4828-90A1-37F57DB61D59}" destId="{9CFBE578-DD8E-48E7-B675-62C492642645}" srcOrd="0" destOrd="0" presId="urn:microsoft.com/office/officeart/2005/8/layout/orgChart1"/>
    <dgm:cxn modelId="{65C518E5-3CF1-4A1E-9715-C6FE3566A6C4}" srcId="{B3435A5C-0B79-4E9F-8180-DBCC7E6B64DC}" destId="{CC3B0E5D-815C-4BBF-AD0F-16FE3D3B851A}" srcOrd="0" destOrd="0" parTransId="{AF9DCF03-4D56-4E7B-8CB5-8B78D1A13339}" sibTransId="{A087BEA6-5184-403E-9876-7D5FEE1FC641}"/>
    <dgm:cxn modelId="{8F8420F0-8FCB-4BF5-BF73-FC6C683FD9B9}" type="presOf" srcId="{B3435A5C-0B79-4E9F-8180-DBCC7E6B64DC}" destId="{9C814680-121F-4176-B5E6-4A8B1AA1E8E2}" srcOrd="1" destOrd="0" presId="urn:microsoft.com/office/officeart/2005/8/layout/orgChart1"/>
    <dgm:cxn modelId="{21F9327C-ADAF-4474-87A3-667C66286025}" type="presOf" srcId="{AF9DCF03-4D56-4E7B-8CB5-8B78D1A13339}" destId="{60532D88-F695-48B1-93F8-DAACBB8622FD}" srcOrd="0" destOrd="0" presId="urn:microsoft.com/office/officeart/2005/8/layout/orgChart1"/>
    <dgm:cxn modelId="{628EBE5B-2F1C-4AFD-ABDD-439119E780D9}" type="presOf" srcId="{F6B5149D-5056-4C6E-B3EA-A9621948E45C}" destId="{398A03A1-45DF-45A5-90BB-0D25B919B06A}" srcOrd="1" destOrd="0" presId="urn:microsoft.com/office/officeart/2005/8/layout/orgChart1"/>
    <dgm:cxn modelId="{E5D63E41-ED8A-4E71-858B-190549D7096F}" type="presOf" srcId="{AA404E0A-A352-40C9-A30E-F5C57393417A}" destId="{3E08AFD2-9320-4D7E-87D1-D2E74C53BDD4}" srcOrd="0" destOrd="0" presId="urn:microsoft.com/office/officeart/2005/8/layout/orgChart1"/>
    <dgm:cxn modelId="{E2BF2C37-2806-4DA2-9A9A-363AAC24FE84}" type="presOf" srcId="{6F6B10C9-65CA-4828-90A1-37F57DB61D59}" destId="{A97C0BF0-75ED-40D2-A100-5B9A250C6E36}" srcOrd="1" destOrd="0" presId="urn:microsoft.com/office/officeart/2005/8/layout/orgChart1"/>
    <dgm:cxn modelId="{73DF19C4-0F9C-416E-81C0-52E5C940DD1A}" srcId="{B3435A5C-0B79-4E9F-8180-DBCC7E6B64DC}" destId="{F6B5149D-5056-4C6E-B3EA-A9621948E45C}" srcOrd="2" destOrd="0" parTransId="{85F116B7-DD58-430C-98E5-669CA7B0B8E5}" sibTransId="{81ACD1B2-19C6-4533-A661-6878474CC44A}"/>
    <dgm:cxn modelId="{4CDD6BAB-D020-4949-B5E1-3E673C37656E}" type="presParOf" srcId="{579C7182-0B1D-4900-BEF2-8D12FC8D4D12}" destId="{73BD3551-9573-4A51-B18A-A13C226A0299}" srcOrd="0" destOrd="0" presId="urn:microsoft.com/office/officeart/2005/8/layout/orgChart1"/>
    <dgm:cxn modelId="{39C1D78B-9197-4A11-9619-5EA31AD3A526}" type="presParOf" srcId="{73BD3551-9573-4A51-B18A-A13C226A0299}" destId="{01909518-E704-471F-9BB6-4802CE1D325F}" srcOrd="0" destOrd="0" presId="urn:microsoft.com/office/officeart/2005/8/layout/orgChart1"/>
    <dgm:cxn modelId="{9CA4D710-88BE-4412-A114-95F57A89CB09}" type="presParOf" srcId="{01909518-E704-471F-9BB6-4802CE1D325F}" destId="{D1EE8BB8-9B49-430E-BCA3-482F425A11E6}" srcOrd="0" destOrd="0" presId="urn:microsoft.com/office/officeart/2005/8/layout/orgChart1"/>
    <dgm:cxn modelId="{F8FC3467-7883-442F-B79F-7F303BDDAB83}" type="presParOf" srcId="{01909518-E704-471F-9BB6-4802CE1D325F}" destId="{9C814680-121F-4176-B5E6-4A8B1AA1E8E2}" srcOrd="1" destOrd="0" presId="urn:microsoft.com/office/officeart/2005/8/layout/orgChart1"/>
    <dgm:cxn modelId="{DF028E55-6ED0-456D-9130-A0C0E7E9ACA2}" type="presParOf" srcId="{73BD3551-9573-4A51-B18A-A13C226A0299}" destId="{40C1253F-DBB7-434F-A73B-CEEC416B14AE}" srcOrd="1" destOrd="0" presId="urn:microsoft.com/office/officeart/2005/8/layout/orgChart1"/>
    <dgm:cxn modelId="{F57C967E-FC5E-4CB4-AD72-29C8F97AEF42}" type="presParOf" srcId="{40C1253F-DBB7-434F-A73B-CEEC416B14AE}" destId="{60532D88-F695-48B1-93F8-DAACBB8622FD}" srcOrd="0" destOrd="0" presId="urn:microsoft.com/office/officeart/2005/8/layout/orgChart1"/>
    <dgm:cxn modelId="{C5D197CF-FD68-49D7-A4B9-929E03925D05}" type="presParOf" srcId="{40C1253F-DBB7-434F-A73B-CEEC416B14AE}" destId="{843040BE-B4A0-4BD5-AAEB-F27F23BE11EE}" srcOrd="1" destOrd="0" presId="urn:microsoft.com/office/officeart/2005/8/layout/orgChart1"/>
    <dgm:cxn modelId="{9FAEA593-16BD-435D-A531-B411C15E56E7}" type="presParOf" srcId="{843040BE-B4A0-4BD5-AAEB-F27F23BE11EE}" destId="{6A7991DF-2CD5-4B0B-BADB-4BC1E36778F2}" srcOrd="0" destOrd="0" presId="urn:microsoft.com/office/officeart/2005/8/layout/orgChart1"/>
    <dgm:cxn modelId="{E74B0F26-8DB1-4B74-AF47-A65E44E11DE2}" type="presParOf" srcId="{6A7991DF-2CD5-4B0B-BADB-4BC1E36778F2}" destId="{2892E2C9-0B59-44B5-8595-C69C1E9EBBA6}" srcOrd="0" destOrd="0" presId="urn:microsoft.com/office/officeart/2005/8/layout/orgChart1"/>
    <dgm:cxn modelId="{BA4D6245-2517-4297-B7BD-AD7C3B1DAF6D}" type="presParOf" srcId="{6A7991DF-2CD5-4B0B-BADB-4BC1E36778F2}" destId="{7AA2F735-7C6C-472F-A77C-E9BA1670BA16}" srcOrd="1" destOrd="0" presId="urn:microsoft.com/office/officeart/2005/8/layout/orgChart1"/>
    <dgm:cxn modelId="{9426B84E-ED4A-4F52-BFAD-593161E3F536}" type="presParOf" srcId="{843040BE-B4A0-4BD5-AAEB-F27F23BE11EE}" destId="{5F3BD82A-BC3E-4C56-AFB0-E6A658189BCF}" srcOrd="1" destOrd="0" presId="urn:microsoft.com/office/officeart/2005/8/layout/orgChart1"/>
    <dgm:cxn modelId="{DB0FCCE4-F5FF-4AED-9E4C-0EBED9AC4435}" type="presParOf" srcId="{843040BE-B4A0-4BD5-AAEB-F27F23BE11EE}" destId="{5A9E15B7-413C-4470-9D23-9C361EB0EC4E}" srcOrd="2" destOrd="0" presId="urn:microsoft.com/office/officeart/2005/8/layout/orgChart1"/>
    <dgm:cxn modelId="{8DAE5651-92EA-4232-BA14-8E8684AE4B2D}" type="presParOf" srcId="{40C1253F-DBB7-434F-A73B-CEEC416B14AE}" destId="{3E08AFD2-9320-4D7E-87D1-D2E74C53BDD4}" srcOrd="2" destOrd="0" presId="urn:microsoft.com/office/officeart/2005/8/layout/orgChart1"/>
    <dgm:cxn modelId="{60B5FDA2-07A7-4EB3-B10F-57424D02004C}" type="presParOf" srcId="{40C1253F-DBB7-434F-A73B-CEEC416B14AE}" destId="{35360921-D811-4034-8019-5B5DFAE6FA8E}" srcOrd="3" destOrd="0" presId="urn:microsoft.com/office/officeart/2005/8/layout/orgChart1"/>
    <dgm:cxn modelId="{50D772FD-FC90-44B5-9036-2C88C979B73E}" type="presParOf" srcId="{35360921-D811-4034-8019-5B5DFAE6FA8E}" destId="{4D3834EF-4A89-418C-B5CB-4D1A51EBFE71}" srcOrd="0" destOrd="0" presId="urn:microsoft.com/office/officeart/2005/8/layout/orgChart1"/>
    <dgm:cxn modelId="{43827257-F2D1-40D2-8084-2511C4C19C17}" type="presParOf" srcId="{4D3834EF-4A89-418C-B5CB-4D1A51EBFE71}" destId="{9CFBE578-DD8E-48E7-B675-62C492642645}" srcOrd="0" destOrd="0" presId="urn:microsoft.com/office/officeart/2005/8/layout/orgChart1"/>
    <dgm:cxn modelId="{841D8F54-66E8-4C2F-A2A4-848B69CE0430}" type="presParOf" srcId="{4D3834EF-4A89-418C-B5CB-4D1A51EBFE71}" destId="{A97C0BF0-75ED-40D2-A100-5B9A250C6E36}" srcOrd="1" destOrd="0" presId="urn:microsoft.com/office/officeart/2005/8/layout/orgChart1"/>
    <dgm:cxn modelId="{3281F0DF-24D3-430D-8DC2-29A29D4C1B1F}" type="presParOf" srcId="{35360921-D811-4034-8019-5B5DFAE6FA8E}" destId="{EA15BE2C-B0C2-42D0-8059-714E29BD3021}" srcOrd="1" destOrd="0" presId="urn:microsoft.com/office/officeart/2005/8/layout/orgChart1"/>
    <dgm:cxn modelId="{BFEE3568-5714-4281-B83F-AEC19EB86F69}" type="presParOf" srcId="{35360921-D811-4034-8019-5B5DFAE6FA8E}" destId="{5A9587E2-4654-49BE-935B-0B098A6ABB7B}" srcOrd="2" destOrd="0" presId="urn:microsoft.com/office/officeart/2005/8/layout/orgChart1"/>
    <dgm:cxn modelId="{C291180A-7EAE-49DF-977B-B8991DB776E6}" type="presParOf" srcId="{40C1253F-DBB7-434F-A73B-CEEC416B14AE}" destId="{ECDD7E50-967B-4224-B62D-BFABF375B686}" srcOrd="4" destOrd="0" presId="urn:microsoft.com/office/officeart/2005/8/layout/orgChart1"/>
    <dgm:cxn modelId="{3D60ADDA-472B-43A6-8AF2-B8043FE358C5}" type="presParOf" srcId="{40C1253F-DBB7-434F-A73B-CEEC416B14AE}" destId="{08B3D3F3-1166-44E1-A58E-E426410D8EEC}" srcOrd="5" destOrd="0" presId="urn:microsoft.com/office/officeart/2005/8/layout/orgChart1"/>
    <dgm:cxn modelId="{573AB974-5DAD-4D5D-BA89-D5B71F8E95B4}" type="presParOf" srcId="{08B3D3F3-1166-44E1-A58E-E426410D8EEC}" destId="{AE88D1F1-DA75-4912-9A61-D5B8E2161C1C}" srcOrd="0" destOrd="0" presId="urn:microsoft.com/office/officeart/2005/8/layout/orgChart1"/>
    <dgm:cxn modelId="{D4CCF0ED-6D7D-478E-BEE5-7070009407DC}" type="presParOf" srcId="{AE88D1F1-DA75-4912-9A61-D5B8E2161C1C}" destId="{D4991FEA-FC45-4545-9291-72B9C2FC306D}" srcOrd="0" destOrd="0" presId="urn:microsoft.com/office/officeart/2005/8/layout/orgChart1"/>
    <dgm:cxn modelId="{7C0D6B26-1EEC-46C8-9B18-2BE9E76DB947}" type="presParOf" srcId="{AE88D1F1-DA75-4912-9A61-D5B8E2161C1C}" destId="{398A03A1-45DF-45A5-90BB-0D25B919B06A}" srcOrd="1" destOrd="0" presId="urn:microsoft.com/office/officeart/2005/8/layout/orgChart1"/>
    <dgm:cxn modelId="{7F76951C-8F18-4C35-99EB-682786453A30}" type="presParOf" srcId="{08B3D3F3-1166-44E1-A58E-E426410D8EEC}" destId="{029084B1-6AE4-484A-B3A4-A65F6AA10671}" srcOrd="1" destOrd="0" presId="urn:microsoft.com/office/officeart/2005/8/layout/orgChart1"/>
    <dgm:cxn modelId="{79538AB3-29FB-4E3F-920C-C5FF6FF46040}" type="presParOf" srcId="{08B3D3F3-1166-44E1-A58E-E426410D8EEC}" destId="{1440032A-CA5B-4B44-9497-054429DDBCE3}" srcOrd="2" destOrd="0" presId="urn:microsoft.com/office/officeart/2005/8/layout/orgChart1"/>
    <dgm:cxn modelId="{974D6976-AD48-4948-8199-69A81EA2B9D8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4000" b="1" dirty="0" smtClean="0"/>
            <a:t> Эластичность спроса по цене </a:t>
          </a:r>
          <a:endParaRPr lang="ru-RU" sz="4000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3490DDDA-CD06-456B-9BCD-247E30C31C7E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200" b="1" dirty="0" smtClean="0"/>
            <a:t>Совершенно эластичный</a:t>
          </a:r>
          <a:endParaRPr lang="ru-RU" sz="3200" b="1" dirty="0"/>
        </a:p>
      </dgm:t>
    </dgm:pt>
    <dgm:pt modelId="{C5699C9E-DC4C-4C0B-9C20-C22927F47F3E}" type="parTrans" cxnId="{DC6322CB-D70F-4C66-A0AA-0D51E700F718}">
      <dgm:prSet/>
      <dgm:spPr/>
      <dgm:t>
        <a:bodyPr/>
        <a:lstStyle/>
        <a:p>
          <a:endParaRPr lang="ru-RU"/>
        </a:p>
      </dgm:t>
    </dgm:pt>
    <dgm:pt modelId="{DD71070A-8390-4F2B-9405-472892B3C097}" type="sibTrans" cxnId="{DC6322CB-D70F-4C66-A0AA-0D51E700F718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200" b="1" dirty="0" smtClean="0"/>
            <a:t>?</a:t>
          </a:r>
          <a:endParaRPr lang="ru-RU" sz="32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3FA3FAEA-D5AC-4783-9553-3407DCDF775A}">
      <dgm:prSet custT="1"/>
      <dgm:spPr>
        <a:solidFill>
          <a:srgbClr val="00B050"/>
        </a:solidFill>
      </dgm:spPr>
      <dgm:t>
        <a:bodyPr/>
        <a:lstStyle/>
        <a:p>
          <a:r>
            <a:rPr lang="ru-RU" sz="3200" b="1" dirty="0" smtClean="0"/>
            <a:t>Совершенно …</a:t>
          </a:r>
          <a:endParaRPr lang="ru-RU" sz="3200" b="1" dirty="0"/>
        </a:p>
      </dgm:t>
    </dgm:pt>
    <dgm:pt modelId="{31BA3CBB-EC7F-4030-882B-648850EA9212}" type="parTrans" cxnId="{033DBF70-4274-4CED-97DE-60963F9088B3}">
      <dgm:prSet/>
      <dgm:spPr/>
      <dgm:t>
        <a:bodyPr/>
        <a:lstStyle/>
        <a:p>
          <a:endParaRPr lang="ru-RU"/>
        </a:p>
      </dgm:t>
    </dgm:pt>
    <dgm:pt modelId="{23810FDA-C60D-42B8-9FC0-AD7584D34765}" type="sibTrans" cxnId="{033DBF70-4274-4CED-97DE-60963F9088B3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447305" custScaleY="146452" custLinFactNeighborX="-5809" custLinFactNeighborY="-409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C3E82466-3306-4557-96E4-6D97CED64D14}" type="pres">
      <dgm:prSet presAssocID="{C5699C9E-DC4C-4C0B-9C20-C22927F47F3E}" presName="Name37" presStyleLbl="parChTrans1D2" presStyleIdx="0" presStyleCnt="3"/>
      <dgm:spPr/>
      <dgm:t>
        <a:bodyPr/>
        <a:lstStyle/>
        <a:p>
          <a:endParaRPr lang="ru-RU"/>
        </a:p>
      </dgm:t>
    </dgm:pt>
    <dgm:pt modelId="{F61D7DFC-70D2-4D92-B297-2BDA3F923D6C}" type="pres">
      <dgm:prSet presAssocID="{3490DDDA-CD06-456B-9BCD-247E30C31C7E}" presName="hierRoot2" presStyleCnt="0">
        <dgm:presLayoutVars>
          <dgm:hierBranch val="init"/>
        </dgm:presLayoutVars>
      </dgm:prSet>
      <dgm:spPr/>
    </dgm:pt>
    <dgm:pt modelId="{4CCA9932-8202-4157-9998-D5CED932ECBD}" type="pres">
      <dgm:prSet presAssocID="{3490DDDA-CD06-456B-9BCD-247E30C31C7E}" presName="rootComposite" presStyleCnt="0"/>
      <dgm:spPr/>
    </dgm:pt>
    <dgm:pt modelId="{3F152074-0C14-4B46-B21E-8261A9BE132D}" type="pres">
      <dgm:prSet presAssocID="{3490DDDA-CD06-456B-9BCD-247E30C31C7E}" presName="rootText" presStyleLbl="node2" presStyleIdx="0" presStyleCnt="3" custScaleX="143839" custScaleY="1172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02C4E1-F7E0-4065-9604-A7D7BFBD24CE}" type="pres">
      <dgm:prSet presAssocID="{3490DDDA-CD06-456B-9BCD-247E30C31C7E}" presName="rootConnector" presStyleLbl="node2" presStyleIdx="0" presStyleCnt="3"/>
      <dgm:spPr/>
      <dgm:t>
        <a:bodyPr/>
        <a:lstStyle/>
        <a:p>
          <a:endParaRPr lang="ru-RU"/>
        </a:p>
      </dgm:t>
    </dgm:pt>
    <dgm:pt modelId="{0793A2F7-0367-4F2E-ACA8-B5ECDC025492}" type="pres">
      <dgm:prSet presAssocID="{3490DDDA-CD06-456B-9BCD-247E30C31C7E}" presName="hierChild4" presStyleCnt="0"/>
      <dgm:spPr/>
    </dgm:pt>
    <dgm:pt modelId="{901CCF5C-DE05-4020-917E-C43309407597}" type="pres">
      <dgm:prSet presAssocID="{3490DDDA-CD06-456B-9BCD-247E30C31C7E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3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3" custScaleX="117585" custScaleY="1490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3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789FEB5F-44A5-4F47-BBF1-DA6DA83DBACF}" type="pres">
      <dgm:prSet presAssocID="{31BA3CBB-EC7F-4030-882B-648850EA9212}" presName="Name37" presStyleLbl="parChTrans1D2" presStyleIdx="2" presStyleCnt="3"/>
      <dgm:spPr/>
      <dgm:t>
        <a:bodyPr/>
        <a:lstStyle/>
        <a:p>
          <a:endParaRPr lang="ru-RU"/>
        </a:p>
      </dgm:t>
    </dgm:pt>
    <dgm:pt modelId="{7E839CCD-1991-4162-A389-BF047F74BC30}" type="pres">
      <dgm:prSet presAssocID="{3FA3FAEA-D5AC-4783-9553-3407DCDF775A}" presName="hierRoot2" presStyleCnt="0">
        <dgm:presLayoutVars>
          <dgm:hierBranch val="init"/>
        </dgm:presLayoutVars>
      </dgm:prSet>
      <dgm:spPr/>
    </dgm:pt>
    <dgm:pt modelId="{BAC9A626-381C-4C31-BC32-DDA890592712}" type="pres">
      <dgm:prSet presAssocID="{3FA3FAEA-D5AC-4783-9553-3407DCDF775A}" presName="rootComposite" presStyleCnt="0"/>
      <dgm:spPr/>
    </dgm:pt>
    <dgm:pt modelId="{DB3974C4-D5B0-4844-B770-881257CC7586}" type="pres">
      <dgm:prSet presAssocID="{3FA3FAEA-D5AC-4783-9553-3407DCDF775A}" presName="rootText" presStyleLbl="node2" presStyleIdx="2" presStyleCnt="3" custScaleX="174992" custScaleY="1093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E5A311-3F12-4D56-B3D2-7A222F1EFF0C}" type="pres">
      <dgm:prSet presAssocID="{3FA3FAEA-D5AC-4783-9553-3407DCDF775A}" presName="rootConnector" presStyleLbl="node2" presStyleIdx="2" presStyleCnt="3"/>
      <dgm:spPr/>
      <dgm:t>
        <a:bodyPr/>
        <a:lstStyle/>
        <a:p>
          <a:endParaRPr lang="ru-RU"/>
        </a:p>
      </dgm:t>
    </dgm:pt>
    <dgm:pt modelId="{17D45E48-7C3A-41C6-ABEC-885628A23EF6}" type="pres">
      <dgm:prSet presAssocID="{3FA3FAEA-D5AC-4783-9553-3407DCDF775A}" presName="hierChild4" presStyleCnt="0"/>
      <dgm:spPr/>
    </dgm:pt>
    <dgm:pt modelId="{F4B5A421-038B-4906-91C8-5C1376AA7341}" type="pres">
      <dgm:prSet presAssocID="{3FA3FAEA-D5AC-4783-9553-3407DCDF775A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04623941-B715-4F3E-8A16-0053078A62C5}" type="presOf" srcId="{3490DDDA-CD06-456B-9BCD-247E30C31C7E}" destId="{3F152074-0C14-4B46-B21E-8261A9BE132D}" srcOrd="0" destOrd="0" presId="urn:microsoft.com/office/officeart/2005/8/layout/orgChart1"/>
    <dgm:cxn modelId="{033DBF70-4274-4CED-97DE-60963F9088B3}" srcId="{B3435A5C-0B79-4E9F-8180-DBCC7E6B64DC}" destId="{3FA3FAEA-D5AC-4783-9553-3407DCDF775A}" srcOrd="2" destOrd="0" parTransId="{31BA3CBB-EC7F-4030-882B-648850EA9212}" sibTransId="{23810FDA-C60D-42B8-9FC0-AD7584D34765}"/>
    <dgm:cxn modelId="{7C3FE280-629C-4300-9FF8-2CE2942ABAA7}" type="presOf" srcId="{6F6B10C9-65CA-4828-90A1-37F57DB61D59}" destId="{9CFBE578-DD8E-48E7-B675-62C492642645}" srcOrd="0" destOrd="0" presId="urn:microsoft.com/office/officeart/2005/8/layout/orgChart1"/>
    <dgm:cxn modelId="{EE6515FA-0553-41AB-885A-F2770742BF25}" type="presOf" srcId="{B3435A5C-0B79-4E9F-8180-DBCC7E6B64DC}" destId="{D1EE8BB8-9B49-430E-BCA3-482F425A11E6}" srcOrd="0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720D3D63-C1ED-40ED-86E4-E16953E6A543}" type="presOf" srcId="{3490DDDA-CD06-456B-9BCD-247E30C31C7E}" destId="{EB02C4E1-F7E0-4065-9604-A7D7BFBD24CE}" srcOrd="1" destOrd="0" presId="urn:microsoft.com/office/officeart/2005/8/layout/orgChart1"/>
    <dgm:cxn modelId="{09759817-8B78-4B1E-AA84-11D973CA0D95}" type="presOf" srcId="{AA404E0A-A352-40C9-A30E-F5C57393417A}" destId="{3E08AFD2-9320-4D7E-87D1-D2E74C53BDD4}" srcOrd="0" destOrd="0" presId="urn:microsoft.com/office/officeart/2005/8/layout/orgChart1"/>
    <dgm:cxn modelId="{DC6322CB-D70F-4C66-A0AA-0D51E700F718}" srcId="{B3435A5C-0B79-4E9F-8180-DBCC7E6B64DC}" destId="{3490DDDA-CD06-456B-9BCD-247E30C31C7E}" srcOrd="0" destOrd="0" parTransId="{C5699C9E-DC4C-4C0B-9C20-C22927F47F3E}" sibTransId="{DD71070A-8390-4F2B-9405-472892B3C097}"/>
    <dgm:cxn modelId="{AC7D729A-5B1B-41BD-B04E-7EA0F038BA95}" type="presOf" srcId="{6F6B10C9-65CA-4828-90A1-37F57DB61D59}" destId="{A97C0BF0-75ED-40D2-A100-5B9A250C6E36}" srcOrd="1" destOrd="0" presId="urn:microsoft.com/office/officeart/2005/8/layout/orgChart1"/>
    <dgm:cxn modelId="{FAE4E00B-818B-4AC6-9CB2-3D073546B04C}" type="presOf" srcId="{C5699C9E-DC4C-4C0B-9C20-C22927F47F3E}" destId="{C3E82466-3306-4557-96E4-6D97CED64D14}" srcOrd="0" destOrd="0" presId="urn:microsoft.com/office/officeart/2005/8/layout/orgChart1"/>
    <dgm:cxn modelId="{DB83D266-9471-4B21-B2F5-097E66BB8ACA}" type="presOf" srcId="{B3435A5C-0B79-4E9F-8180-DBCC7E6B64DC}" destId="{9C814680-121F-4176-B5E6-4A8B1AA1E8E2}" srcOrd="1" destOrd="0" presId="urn:microsoft.com/office/officeart/2005/8/layout/orgChart1"/>
    <dgm:cxn modelId="{394F59F9-A2C9-4CF1-920C-E87E0BE93336}" type="presOf" srcId="{3FA3FAEA-D5AC-4783-9553-3407DCDF775A}" destId="{BEE5A311-3F12-4D56-B3D2-7A222F1EFF0C}" srcOrd="1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5D13978E-B8FF-4A67-81ED-BA6BE2FCB7BE}" type="presOf" srcId="{CBA94E83-80AC-46D3-85B4-BF5B19AE9720}" destId="{579C7182-0B1D-4900-BEF2-8D12FC8D4D12}" srcOrd="0" destOrd="0" presId="urn:microsoft.com/office/officeart/2005/8/layout/orgChart1"/>
    <dgm:cxn modelId="{57DB11C2-DC3D-499C-A622-8D090135FF0B}" type="presOf" srcId="{3FA3FAEA-D5AC-4783-9553-3407DCDF775A}" destId="{DB3974C4-D5B0-4844-B770-881257CC7586}" srcOrd="0" destOrd="0" presId="urn:microsoft.com/office/officeart/2005/8/layout/orgChart1"/>
    <dgm:cxn modelId="{742DF3E9-F6BB-479D-BACE-B264068EC582}" type="presOf" srcId="{31BA3CBB-EC7F-4030-882B-648850EA9212}" destId="{789FEB5F-44A5-4F47-BBF1-DA6DA83DBACF}" srcOrd="0" destOrd="0" presId="urn:microsoft.com/office/officeart/2005/8/layout/orgChart1"/>
    <dgm:cxn modelId="{11C27720-F587-4FEF-9591-0F0A6FD63ECB}" type="presParOf" srcId="{579C7182-0B1D-4900-BEF2-8D12FC8D4D12}" destId="{73BD3551-9573-4A51-B18A-A13C226A0299}" srcOrd="0" destOrd="0" presId="urn:microsoft.com/office/officeart/2005/8/layout/orgChart1"/>
    <dgm:cxn modelId="{6070EC3C-1820-4D25-A20B-34A8213D185D}" type="presParOf" srcId="{73BD3551-9573-4A51-B18A-A13C226A0299}" destId="{01909518-E704-471F-9BB6-4802CE1D325F}" srcOrd="0" destOrd="0" presId="urn:microsoft.com/office/officeart/2005/8/layout/orgChart1"/>
    <dgm:cxn modelId="{C7E55BC6-5CB0-472C-8828-20FCFFAE0680}" type="presParOf" srcId="{01909518-E704-471F-9BB6-4802CE1D325F}" destId="{D1EE8BB8-9B49-430E-BCA3-482F425A11E6}" srcOrd="0" destOrd="0" presId="urn:microsoft.com/office/officeart/2005/8/layout/orgChart1"/>
    <dgm:cxn modelId="{650C9383-1517-4BAC-BBA5-8058CA10FFDB}" type="presParOf" srcId="{01909518-E704-471F-9BB6-4802CE1D325F}" destId="{9C814680-121F-4176-B5E6-4A8B1AA1E8E2}" srcOrd="1" destOrd="0" presId="urn:microsoft.com/office/officeart/2005/8/layout/orgChart1"/>
    <dgm:cxn modelId="{E9812B55-9C1D-42BF-9C2E-3CE157A419DC}" type="presParOf" srcId="{73BD3551-9573-4A51-B18A-A13C226A0299}" destId="{40C1253F-DBB7-434F-A73B-CEEC416B14AE}" srcOrd="1" destOrd="0" presId="urn:microsoft.com/office/officeart/2005/8/layout/orgChart1"/>
    <dgm:cxn modelId="{A0F79932-06EA-4414-AA82-D8987B5E0557}" type="presParOf" srcId="{40C1253F-DBB7-434F-A73B-CEEC416B14AE}" destId="{C3E82466-3306-4557-96E4-6D97CED64D14}" srcOrd="0" destOrd="0" presId="urn:microsoft.com/office/officeart/2005/8/layout/orgChart1"/>
    <dgm:cxn modelId="{0A68D215-E56D-4CC6-85C7-C3B64A14C271}" type="presParOf" srcId="{40C1253F-DBB7-434F-A73B-CEEC416B14AE}" destId="{F61D7DFC-70D2-4D92-B297-2BDA3F923D6C}" srcOrd="1" destOrd="0" presId="urn:microsoft.com/office/officeart/2005/8/layout/orgChart1"/>
    <dgm:cxn modelId="{707DA6F7-B124-4EEF-B968-C3BB0D81C43E}" type="presParOf" srcId="{F61D7DFC-70D2-4D92-B297-2BDA3F923D6C}" destId="{4CCA9932-8202-4157-9998-D5CED932ECBD}" srcOrd="0" destOrd="0" presId="urn:microsoft.com/office/officeart/2005/8/layout/orgChart1"/>
    <dgm:cxn modelId="{CE83D3FC-6C72-4763-B312-8D9F2593BAB3}" type="presParOf" srcId="{4CCA9932-8202-4157-9998-D5CED932ECBD}" destId="{3F152074-0C14-4B46-B21E-8261A9BE132D}" srcOrd="0" destOrd="0" presId="urn:microsoft.com/office/officeart/2005/8/layout/orgChart1"/>
    <dgm:cxn modelId="{85417FAC-DD7F-4D7F-8729-BC38A58BE12D}" type="presParOf" srcId="{4CCA9932-8202-4157-9998-D5CED932ECBD}" destId="{EB02C4E1-F7E0-4065-9604-A7D7BFBD24CE}" srcOrd="1" destOrd="0" presId="urn:microsoft.com/office/officeart/2005/8/layout/orgChart1"/>
    <dgm:cxn modelId="{DA4D6018-EAEE-44AB-9967-EFBB97A6F3C0}" type="presParOf" srcId="{F61D7DFC-70D2-4D92-B297-2BDA3F923D6C}" destId="{0793A2F7-0367-4F2E-ACA8-B5ECDC025492}" srcOrd="1" destOrd="0" presId="urn:microsoft.com/office/officeart/2005/8/layout/orgChart1"/>
    <dgm:cxn modelId="{D7DDEE47-9886-4F0B-9477-DC453FAF9205}" type="presParOf" srcId="{F61D7DFC-70D2-4D92-B297-2BDA3F923D6C}" destId="{901CCF5C-DE05-4020-917E-C43309407597}" srcOrd="2" destOrd="0" presId="urn:microsoft.com/office/officeart/2005/8/layout/orgChart1"/>
    <dgm:cxn modelId="{4B6F5D00-528A-4354-919D-7CAC9DFB3929}" type="presParOf" srcId="{40C1253F-DBB7-434F-A73B-CEEC416B14AE}" destId="{3E08AFD2-9320-4D7E-87D1-D2E74C53BDD4}" srcOrd="2" destOrd="0" presId="urn:microsoft.com/office/officeart/2005/8/layout/orgChart1"/>
    <dgm:cxn modelId="{817AA55E-0EF1-495E-8599-D60AE7D1F720}" type="presParOf" srcId="{40C1253F-DBB7-434F-A73B-CEEC416B14AE}" destId="{35360921-D811-4034-8019-5B5DFAE6FA8E}" srcOrd="3" destOrd="0" presId="urn:microsoft.com/office/officeart/2005/8/layout/orgChart1"/>
    <dgm:cxn modelId="{782BB68C-B3AB-445C-8974-8716CA1A768F}" type="presParOf" srcId="{35360921-D811-4034-8019-5B5DFAE6FA8E}" destId="{4D3834EF-4A89-418C-B5CB-4D1A51EBFE71}" srcOrd="0" destOrd="0" presId="urn:microsoft.com/office/officeart/2005/8/layout/orgChart1"/>
    <dgm:cxn modelId="{9FEBF19B-43BF-444C-8F79-E095A11C7085}" type="presParOf" srcId="{4D3834EF-4A89-418C-B5CB-4D1A51EBFE71}" destId="{9CFBE578-DD8E-48E7-B675-62C492642645}" srcOrd="0" destOrd="0" presId="urn:microsoft.com/office/officeart/2005/8/layout/orgChart1"/>
    <dgm:cxn modelId="{18C0E293-2508-4C85-ABFC-E85C67D6C2E9}" type="presParOf" srcId="{4D3834EF-4A89-418C-B5CB-4D1A51EBFE71}" destId="{A97C0BF0-75ED-40D2-A100-5B9A250C6E36}" srcOrd="1" destOrd="0" presId="urn:microsoft.com/office/officeart/2005/8/layout/orgChart1"/>
    <dgm:cxn modelId="{79F8A536-85A2-4FF7-B2C7-3E9F28508079}" type="presParOf" srcId="{35360921-D811-4034-8019-5B5DFAE6FA8E}" destId="{EA15BE2C-B0C2-42D0-8059-714E29BD3021}" srcOrd="1" destOrd="0" presId="urn:microsoft.com/office/officeart/2005/8/layout/orgChart1"/>
    <dgm:cxn modelId="{4E62D95A-09C0-4B3F-94CF-A6C855EE830B}" type="presParOf" srcId="{35360921-D811-4034-8019-5B5DFAE6FA8E}" destId="{5A9587E2-4654-49BE-935B-0B098A6ABB7B}" srcOrd="2" destOrd="0" presId="urn:microsoft.com/office/officeart/2005/8/layout/orgChart1"/>
    <dgm:cxn modelId="{5640F65F-F805-4DD4-8874-0BE7CF0CB5C9}" type="presParOf" srcId="{40C1253F-DBB7-434F-A73B-CEEC416B14AE}" destId="{789FEB5F-44A5-4F47-BBF1-DA6DA83DBACF}" srcOrd="4" destOrd="0" presId="urn:microsoft.com/office/officeart/2005/8/layout/orgChart1"/>
    <dgm:cxn modelId="{AC4765A5-8C55-45DE-959B-727CE555EDA2}" type="presParOf" srcId="{40C1253F-DBB7-434F-A73B-CEEC416B14AE}" destId="{7E839CCD-1991-4162-A389-BF047F74BC30}" srcOrd="5" destOrd="0" presId="urn:microsoft.com/office/officeart/2005/8/layout/orgChart1"/>
    <dgm:cxn modelId="{A61EA64A-CEE0-4BC5-8EF1-4D1050202D09}" type="presParOf" srcId="{7E839CCD-1991-4162-A389-BF047F74BC30}" destId="{BAC9A626-381C-4C31-BC32-DDA890592712}" srcOrd="0" destOrd="0" presId="urn:microsoft.com/office/officeart/2005/8/layout/orgChart1"/>
    <dgm:cxn modelId="{D49F3BEE-31DF-4EAA-A1FF-89B72B3E7FD3}" type="presParOf" srcId="{BAC9A626-381C-4C31-BC32-DDA890592712}" destId="{DB3974C4-D5B0-4844-B770-881257CC7586}" srcOrd="0" destOrd="0" presId="urn:microsoft.com/office/officeart/2005/8/layout/orgChart1"/>
    <dgm:cxn modelId="{DC3F1AD0-9BFF-47EA-9421-ED073356372D}" type="presParOf" srcId="{BAC9A626-381C-4C31-BC32-DDA890592712}" destId="{BEE5A311-3F12-4D56-B3D2-7A222F1EFF0C}" srcOrd="1" destOrd="0" presId="urn:microsoft.com/office/officeart/2005/8/layout/orgChart1"/>
    <dgm:cxn modelId="{36A6C90F-BEF5-4DA4-9EEB-FE4B2D24864E}" type="presParOf" srcId="{7E839CCD-1991-4162-A389-BF047F74BC30}" destId="{17D45E48-7C3A-41C6-ABEC-885628A23EF6}" srcOrd="1" destOrd="0" presId="urn:microsoft.com/office/officeart/2005/8/layout/orgChart1"/>
    <dgm:cxn modelId="{3D1EF614-62F3-4DFF-BED8-E03F742D591B}" type="presParOf" srcId="{7E839CCD-1991-4162-A389-BF047F74BC30}" destId="{F4B5A421-038B-4906-91C8-5C1376AA7341}" srcOrd="2" destOrd="0" presId="urn:microsoft.com/office/officeart/2005/8/layout/orgChart1"/>
    <dgm:cxn modelId="{A813C4F8-5339-4464-9ED5-53CCDADFE49D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4000" b="1" dirty="0" smtClean="0"/>
            <a:t> Эластичность спроса по цене </a:t>
          </a:r>
          <a:endParaRPr lang="ru-RU" sz="4000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3490DDDA-CD06-456B-9BCD-247E30C31C7E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400" b="1" dirty="0" smtClean="0"/>
            <a:t>Совершенно эластичный</a:t>
          </a:r>
          <a:endParaRPr lang="ru-RU" sz="2400" b="1" dirty="0"/>
        </a:p>
      </dgm:t>
    </dgm:pt>
    <dgm:pt modelId="{C5699C9E-DC4C-4C0B-9C20-C22927F47F3E}" type="parTrans" cxnId="{DC6322CB-D70F-4C66-A0AA-0D51E700F718}">
      <dgm:prSet/>
      <dgm:spPr/>
      <dgm:t>
        <a:bodyPr/>
        <a:lstStyle/>
        <a:p>
          <a:endParaRPr lang="ru-RU"/>
        </a:p>
      </dgm:t>
    </dgm:pt>
    <dgm:pt modelId="{DD71070A-8390-4F2B-9405-472892B3C097}" type="sibTrans" cxnId="{DC6322CB-D70F-4C66-A0AA-0D51E700F718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400" b="1" dirty="0" smtClean="0"/>
            <a:t>Спрос единичной эластичности</a:t>
          </a:r>
          <a:endParaRPr lang="ru-RU" sz="24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3FA3FAEA-D5AC-4783-9553-3407DCDF775A}">
      <dgm:prSet custT="1"/>
      <dgm:spPr>
        <a:solidFill>
          <a:srgbClr val="00B050"/>
        </a:solidFill>
      </dgm:spPr>
      <dgm:t>
        <a:bodyPr/>
        <a:lstStyle/>
        <a:p>
          <a:r>
            <a:rPr lang="ru-RU" sz="2400" b="1" dirty="0" smtClean="0"/>
            <a:t>Совершенно неэластичный</a:t>
          </a:r>
          <a:endParaRPr lang="ru-RU" sz="2400" b="1" dirty="0"/>
        </a:p>
      </dgm:t>
    </dgm:pt>
    <dgm:pt modelId="{31BA3CBB-EC7F-4030-882B-648850EA9212}" type="parTrans" cxnId="{033DBF70-4274-4CED-97DE-60963F9088B3}">
      <dgm:prSet/>
      <dgm:spPr/>
      <dgm:t>
        <a:bodyPr/>
        <a:lstStyle/>
        <a:p>
          <a:endParaRPr lang="ru-RU"/>
        </a:p>
      </dgm:t>
    </dgm:pt>
    <dgm:pt modelId="{23810FDA-C60D-42B8-9FC0-AD7584D34765}" type="sibTrans" cxnId="{033DBF70-4274-4CED-97DE-60963F9088B3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447305" custScaleY="146452" custLinFactNeighborX="-5809" custLinFactNeighborY="-409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C3E82466-3306-4557-96E4-6D97CED64D14}" type="pres">
      <dgm:prSet presAssocID="{C5699C9E-DC4C-4C0B-9C20-C22927F47F3E}" presName="Name37" presStyleLbl="parChTrans1D2" presStyleIdx="0" presStyleCnt="3"/>
      <dgm:spPr/>
      <dgm:t>
        <a:bodyPr/>
        <a:lstStyle/>
        <a:p>
          <a:endParaRPr lang="ru-RU"/>
        </a:p>
      </dgm:t>
    </dgm:pt>
    <dgm:pt modelId="{F61D7DFC-70D2-4D92-B297-2BDA3F923D6C}" type="pres">
      <dgm:prSet presAssocID="{3490DDDA-CD06-456B-9BCD-247E30C31C7E}" presName="hierRoot2" presStyleCnt="0">
        <dgm:presLayoutVars>
          <dgm:hierBranch val="init"/>
        </dgm:presLayoutVars>
      </dgm:prSet>
      <dgm:spPr/>
    </dgm:pt>
    <dgm:pt modelId="{4CCA9932-8202-4157-9998-D5CED932ECBD}" type="pres">
      <dgm:prSet presAssocID="{3490DDDA-CD06-456B-9BCD-247E30C31C7E}" presName="rootComposite" presStyleCnt="0"/>
      <dgm:spPr/>
    </dgm:pt>
    <dgm:pt modelId="{3F152074-0C14-4B46-B21E-8261A9BE132D}" type="pres">
      <dgm:prSet presAssocID="{3490DDDA-CD06-456B-9BCD-247E30C31C7E}" presName="rootText" presStyleLbl="node2" presStyleIdx="0" presStyleCnt="3" custScaleX="159055" custScaleY="1423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02C4E1-F7E0-4065-9604-A7D7BFBD24CE}" type="pres">
      <dgm:prSet presAssocID="{3490DDDA-CD06-456B-9BCD-247E30C31C7E}" presName="rootConnector" presStyleLbl="node2" presStyleIdx="0" presStyleCnt="3"/>
      <dgm:spPr/>
      <dgm:t>
        <a:bodyPr/>
        <a:lstStyle/>
        <a:p>
          <a:endParaRPr lang="ru-RU"/>
        </a:p>
      </dgm:t>
    </dgm:pt>
    <dgm:pt modelId="{0793A2F7-0367-4F2E-ACA8-B5ECDC025492}" type="pres">
      <dgm:prSet presAssocID="{3490DDDA-CD06-456B-9BCD-247E30C31C7E}" presName="hierChild4" presStyleCnt="0"/>
      <dgm:spPr/>
    </dgm:pt>
    <dgm:pt modelId="{901CCF5C-DE05-4020-917E-C43309407597}" type="pres">
      <dgm:prSet presAssocID="{3490DDDA-CD06-456B-9BCD-247E30C31C7E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3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3" custScaleX="167257" custScaleY="1205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3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789FEB5F-44A5-4F47-BBF1-DA6DA83DBACF}" type="pres">
      <dgm:prSet presAssocID="{31BA3CBB-EC7F-4030-882B-648850EA9212}" presName="Name37" presStyleLbl="parChTrans1D2" presStyleIdx="2" presStyleCnt="3"/>
      <dgm:spPr/>
      <dgm:t>
        <a:bodyPr/>
        <a:lstStyle/>
        <a:p>
          <a:endParaRPr lang="ru-RU"/>
        </a:p>
      </dgm:t>
    </dgm:pt>
    <dgm:pt modelId="{7E839CCD-1991-4162-A389-BF047F74BC30}" type="pres">
      <dgm:prSet presAssocID="{3FA3FAEA-D5AC-4783-9553-3407DCDF775A}" presName="hierRoot2" presStyleCnt="0">
        <dgm:presLayoutVars>
          <dgm:hierBranch val="init"/>
        </dgm:presLayoutVars>
      </dgm:prSet>
      <dgm:spPr/>
    </dgm:pt>
    <dgm:pt modelId="{BAC9A626-381C-4C31-BC32-DDA890592712}" type="pres">
      <dgm:prSet presAssocID="{3FA3FAEA-D5AC-4783-9553-3407DCDF775A}" presName="rootComposite" presStyleCnt="0"/>
      <dgm:spPr/>
    </dgm:pt>
    <dgm:pt modelId="{DB3974C4-D5B0-4844-B770-881257CC7586}" type="pres">
      <dgm:prSet presAssocID="{3FA3FAEA-D5AC-4783-9553-3407DCDF775A}" presName="rootText" presStyleLbl="node2" presStyleIdx="2" presStyleCnt="3" custScaleX="174992" custScaleY="1093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E5A311-3F12-4D56-B3D2-7A222F1EFF0C}" type="pres">
      <dgm:prSet presAssocID="{3FA3FAEA-D5AC-4783-9553-3407DCDF775A}" presName="rootConnector" presStyleLbl="node2" presStyleIdx="2" presStyleCnt="3"/>
      <dgm:spPr/>
      <dgm:t>
        <a:bodyPr/>
        <a:lstStyle/>
        <a:p>
          <a:endParaRPr lang="ru-RU"/>
        </a:p>
      </dgm:t>
    </dgm:pt>
    <dgm:pt modelId="{17D45E48-7C3A-41C6-ABEC-885628A23EF6}" type="pres">
      <dgm:prSet presAssocID="{3FA3FAEA-D5AC-4783-9553-3407DCDF775A}" presName="hierChild4" presStyleCnt="0"/>
      <dgm:spPr/>
    </dgm:pt>
    <dgm:pt modelId="{F4B5A421-038B-4906-91C8-5C1376AA7341}" type="pres">
      <dgm:prSet presAssocID="{3FA3FAEA-D5AC-4783-9553-3407DCDF775A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CAC166BB-FB18-4F0C-A401-92C0B8AF61B7}" type="presOf" srcId="{6F6B10C9-65CA-4828-90A1-37F57DB61D59}" destId="{A97C0BF0-75ED-40D2-A100-5B9A250C6E36}" srcOrd="1" destOrd="0" presId="urn:microsoft.com/office/officeart/2005/8/layout/orgChart1"/>
    <dgm:cxn modelId="{2DA06F59-95D1-417E-95D7-25E4CFB811BE}" type="presOf" srcId="{3490DDDA-CD06-456B-9BCD-247E30C31C7E}" destId="{EB02C4E1-F7E0-4065-9604-A7D7BFBD24CE}" srcOrd="1" destOrd="0" presId="urn:microsoft.com/office/officeart/2005/8/layout/orgChart1"/>
    <dgm:cxn modelId="{116FA2AE-2168-4576-B466-A70B99A780E3}" type="presOf" srcId="{31BA3CBB-EC7F-4030-882B-648850EA9212}" destId="{789FEB5F-44A5-4F47-BBF1-DA6DA83DBACF}" srcOrd="0" destOrd="0" presId="urn:microsoft.com/office/officeart/2005/8/layout/orgChart1"/>
    <dgm:cxn modelId="{7AD10B58-1073-4303-A202-731929AFE4A3}" type="presOf" srcId="{AA404E0A-A352-40C9-A30E-F5C57393417A}" destId="{3E08AFD2-9320-4D7E-87D1-D2E74C53BDD4}" srcOrd="0" destOrd="0" presId="urn:microsoft.com/office/officeart/2005/8/layout/orgChart1"/>
    <dgm:cxn modelId="{25CCBAC8-6C8F-4709-AE8F-5AAD86E9505B}" type="presOf" srcId="{C5699C9E-DC4C-4C0B-9C20-C22927F47F3E}" destId="{C3E82466-3306-4557-96E4-6D97CED64D14}" srcOrd="0" destOrd="0" presId="urn:microsoft.com/office/officeart/2005/8/layout/orgChart1"/>
    <dgm:cxn modelId="{033DBF70-4274-4CED-97DE-60963F9088B3}" srcId="{B3435A5C-0B79-4E9F-8180-DBCC7E6B64DC}" destId="{3FA3FAEA-D5AC-4783-9553-3407DCDF775A}" srcOrd="2" destOrd="0" parTransId="{31BA3CBB-EC7F-4030-882B-648850EA9212}" sibTransId="{23810FDA-C60D-42B8-9FC0-AD7584D34765}"/>
    <dgm:cxn modelId="{23CEFF56-E843-4110-B68D-EEEE1C9E2EFD}" type="presOf" srcId="{3FA3FAEA-D5AC-4783-9553-3407DCDF775A}" destId="{DB3974C4-D5B0-4844-B770-881257CC7586}" srcOrd="0" destOrd="0" presId="urn:microsoft.com/office/officeart/2005/8/layout/orgChart1"/>
    <dgm:cxn modelId="{24FE9B02-27EB-4BB3-8888-A0CC7533CB61}" type="presOf" srcId="{6F6B10C9-65CA-4828-90A1-37F57DB61D59}" destId="{9CFBE578-DD8E-48E7-B675-62C492642645}" srcOrd="0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C162197E-9E6B-435A-9D4C-78CC58BC8BAC}" type="presOf" srcId="{B3435A5C-0B79-4E9F-8180-DBCC7E6B64DC}" destId="{D1EE8BB8-9B49-430E-BCA3-482F425A11E6}" srcOrd="0" destOrd="0" presId="urn:microsoft.com/office/officeart/2005/8/layout/orgChart1"/>
    <dgm:cxn modelId="{1FDF01D9-5ABE-40CC-945F-755B122E2C42}" type="presOf" srcId="{3FA3FAEA-D5AC-4783-9553-3407DCDF775A}" destId="{BEE5A311-3F12-4D56-B3D2-7A222F1EFF0C}" srcOrd="1" destOrd="0" presId="urn:microsoft.com/office/officeart/2005/8/layout/orgChart1"/>
    <dgm:cxn modelId="{DC6322CB-D70F-4C66-A0AA-0D51E700F718}" srcId="{B3435A5C-0B79-4E9F-8180-DBCC7E6B64DC}" destId="{3490DDDA-CD06-456B-9BCD-247E30C31C7E}" srcOrd="0" destOrd="0" parTransId="{C5699C9E-DC4C-4C0B-9C20-C22927F47F3E}" sibTransId="{DD71070A-8390-4F2B-9405-472892B3C097}"/>
    <dgm:cxn modelId="{8BDB501D-5369-46CC-B569-C72B538675A6}" type="presOf" srcId="{3490DDDA-CD06-456B-9BCD-247E30C31C7E}" destId="{3F152074-0C14-4B46-B21E-8261A9BE132D}" srcOrd="0" destOrd="0" presId="urn:microsoft.com/office/officeart/2005/8/layout/orgChart1"/>
    <dgm:cxn modelId="{AEF97AC6-1EAA-4A8F-A2F7-F814BEC053CD}" type="presOf" srcId="{CBA94E83-80AC-46D3-85B4-BF5B19AE9720}" destId="{579C7182-0B1D-4900-BEF2-8D12FC8D4D12}" srcOrd="0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D2A8439B-8A79-4146-8DF5-9426D4EB41B5}" type="presOf" srcId="{B3435A5C-0B79-4E9F-8180-DBCC7E6B64DC}" destId="{9C814680-121F-4176-B5E6-4A8B1AA1E8E2}" srcOrd="1" destOrd="0" presId="urn:microsoft.com/office/officeart/2005/8/layout/orgChart1"/>
    <dgm:cxn modelId="{55AE785C-7A31-411F-8BE4-FB13CE32EF6F}" type="presParOf" srcId="{579C7182-0B1D-4900-BEF2-8D12FC8D4D12}" destId="{73BD3551-9573-4A51-B18A-A13C226A0299}" srcOrd="0" destOrd="0" presId="urn:microsoft.com/office/officeart/2005/8/layout/orgChart1"/>
    <dgm:cxn modelId="{BD12F745-8BEF-4134-9DEE-7507838F6345}" type="presParOf" srcId="{73BD3551-9573-4A51-B18A-A13C226A0299}" destId="{01909518-E704-471F-9BB6-4802CE1D325F}" srcOrd="0" destOrd="0" presId="urn:microsoft.com/office/officeart/2005/8/layout/orgChart1"/>
    <dgm:cxn modelId="{3D5749F7-2065-407B-968A-708794B348FC}" type="presParOf" srcId="{01909518-E704-471F-9BB6-4802CE1D325F}" destId="{D1EE8BB8-9B49-430E-BCA3-482F425A11E6}" srcOrd="0" destOrd="0" presId="urn:microsoft.com/office/officeart/2005/8/layout/orgChart1"/>
    <dgm:cxn modelId="{99D25162-49A9-4AD8-ADE6-9B57008DA209}" type="presParOf" srcId="{01909518-E704-471F-9BB6-4802CE1D325F}" destId="{9C814680-121F-4176-B5E6-4A8B1AA1E8E2}" srcOrd="1" destOrd="0" presId="urn:microsoft.com/office/officeart/2005/8/layout/orgChart1"/>
    <dgm:cxn modelId="{4C05313C-B983-4D18-82DE-F3F0BC541B59}" type="presParOf" srcId="{73BD3551-9573-4A51-B18A-A13C226A0299}" destId="{40C1253F-DBB7-434F-A73B-CEEC416B14AE}" srcOrd="1" destOrd="0" presId="urn:microsoft.com/office/officeart/2005/8/layout/orgChart1"/>
    <dgm:cxn modelId="{E7962845-73CB-400A-BF13-0F538569A68E}" type="presParOf" srcId="{40C1253F-DBB7-434F-A73B-CEEC416B14AE}" destId="{C3E82466-3306-4557-96E4-6D97CED64D14}" srcOrd="0" destOrd="0" presId="urn:microsoft.com/office/officeart/2005/8/layout/orgChart1"/>
    <dgm:cxn modelId="{114043D0-7BC6-47B9-AEF8-B57B5DD560E1}" type="presParOf" srcId="{40C1253F-DBB7-434F-A73B-CEEC416B14AE}" destId="{F61D7DFC-70D2-4D92-B297-2BDA3F923D6C}" srcOrd="1" destOrd="0" presId="urn:microsoft.com/office/officeart/2005/8/layout/orgChart1"/>
    <dgm:cxn modelId="{9E799F02-AC69-44D6-9438-F2BC9232CEBD}" type="presParOf" srcId="{F61D7DFC-70D2-4D92-B297-2BDA3F923D6C}" destId="{4CCA9932-8202-4157-9998-D5CED932ECBD}" srcOrd="0" destOrd="0" presId="urn:microsoft.com/office/officeart/2005/8/layout/orgChart1"/>
    <dgm:cxn modelId="{DED19FD6-74BA-4BEB-8B4C-8DD90D2A8BB4}" type="presParOf" srcId="{4CCA9932-8202-4157-9998-D5CED932ECBD}" destId="{3F152074-0C14-4B46-B21E-8261A9BE132D}" srcOrd="0" destOrd="0" presId="urn:microsoft.com/office/officeart/2005/8/layout/orgChart1"/>
    <dgm:cxn modelId="{63ED2C35-11D4-4E3B-AF99-2A57B8EA46BC}" type="presParOf" srcId="{4CCA9932-8202-4157-9998-D5CED932ECBD}" destId="{EB02C4E1-F7E0-4065-9604-A7D7BFBD24CE}" srcOrd="1" destOrd="0" presId="urn:microsoft.com/office/officeart/2005/8/layout/orgChart1"/>
    <dgm:cxn modelId="{245DAC8B-F31C-4B43-B249-252DB6487711}" type="presParOf" srcId="{F61D7DFC-70D2-4D92-B297-2BDA3F923D6C}" destId="{0793A2F7-0367-4F2E-ACA8-B5ECDC025492}" srcOrd="1" destOrd="0" presId="urn:microsoft.com/office/officeart/2005/8/layout/orgChart1"/>
    <dgm:cxn modelId="{87F21895-FBC3-4D30-911A-0F4083288166}" type="presParOf" srcId="{F61D7DFC-70D2-4D92-B297-2BDA3F923D6C}" destId="{901CCF5C-DE05-4020-917E-C43309407597}" srcOrd="2" destOrd="0" presId="urn:microsoft.com/office/officeart/2005/8/layout/orgChart1"/>
    <dgm:cxn modelId="{04D5CA57-0656-45D9-8DE6-8CB911C01025}" type="presParOf" srcId="{40C1253F-DBB7-434F-A73B-CEEC416B14AE}" destId="{3E08AFD2-9320-4D7E-87D1-D2E74C53BDD4}" srcOrd="2" destOrd="0" presId="urn:microsoft.com/office/officeart/2005/8/layout/orgChart1"/>
    <dgm:cxn modelId="{E02B92F4-6C58-46AC-9C8F-4F45B0E87138}" type="presParOf" srcId="{40C1253F-DBB7-434F-A73B-CEEC416B14AE}" destId="{35360921-D811-4034-8019-5B5DFAE6FA8E}" srcOrd="3" destOrd="0" presId="urn:microsoft.com/office/officeart/2005/8/layout/orgChart1"/>
    <dgm:cxn modelId="{981336C1-7DD4-4855-BF05-AF312B52BA6D}" type="presParOf" srcId="{35360921-D811-4034-8019-5B5DFAE6FA8E}" destId="{4D3834EF-4A89-418C-B5CB-4D1A51EBFE71}" srcOrd="0" destOrd="0" presId="urn:microsoft.com/office/officeart/2005/8/layout/orgChart1"/>
    <dgm:cxn modelId="{7BDAB5D6-C795-4136-A20C-670F4C0F0277}" type="presParOf" srcId="{4D3834EF-4A89-418C-B5CB-4D1A51EBFE71}" destId="{9CFBE578-DD8E-48E7-B675-62C492642645}" srcOrd="0" destOrd="0" presId="urn:microsoft.com/office/officeart/2005/8/layout/orgChart1"/>
    <dgm:cxn modelId="{E4634191-18F2-4D48-8417-47B69DA35699}" type="presParOf" srcId="{4D3834EF-4A89-418C-B5CB-4D1A51EBFE71}" destId="{A97C0BF0-75ED-40D2-A100-5B9A250C6E36}" srcOrd="1" destOrd="0" presId="urn:microsoft.com/office/officeart/2005/8/layout/orgChart1"/>
    <dgm:cxn modelId="{26A21979-136A-4477-A5B2-3726ECEACA3E}" type="presParOf" srcId="{35360921-D811-4034-8019-5B5DFAE6FA8E}" destId="{EA15BE2C-B0C2-42D0-8059-714E29BD3021}" srcOrd="1" destOrd="0" presId="urn:microsoft.com/office/officeart/2005/8/layout/orgChart1"/>
    <dgm:cxn modelId="{EAE38978-04AE-44BD-A247-02928E97FB39}" type="presParOf" srcId="{35360921-D811-4034-8019-5B5DFAE6FA8E}" destId="{5A9587E2-4654-49BE-935B-0B098A6ABB7B}" srcOrd="2" destOrd="0" presId="urn:microsoft.com/office/officeart/2005/8/layout/orgChart1"/>
    <dgm:cxn modelId="{242FECB8-0943-4E9C-801C-FAFA491E5540}" type="presParOf" srcId="{40C1253F-DBB7-434F-A73B-CEEC416B14AE}" destId="{789FEB5F-44A5-4F47-BBF1-DA6DA83DBACF}" srcOrd="4" destOrd="0" presId="urn:microsoft.com/office/officeart/2005/8/layout/orgChart1"/>
    <dgm:cxn modelId="{1458AE22-B63C-4EBD-8DE6-CA8A5B3CFEF7}" type="presParOf" srcId="{40C1253F-DBB7-434F-A73B-CEEC416B14AE}" destId="{7E839CCD-1991-4162-A389-BF047F74BC30}" srcOrd="5" destOrd="0" presId="urn:microsoft.com/office/officeart/2005/8/layout/orgChart1"/>
    <dgm:cxn modelId="{F6DE301E-61CF-489D-9140-B8E2AEC021AE}" type="presParOf" srcId="{7E839CCD-1991-4162-A389-BF047F74BC30}" destId="{BAC9A626-381C-4C31-BC32-DDA890592712}" srcOrd="0" destOrd="0" presId="urn:microsoft.com/office/officeart/2005/8/layout/orgChart1"/>
    <dgm:cxn modelId="{B2D61778-422F-4820-9F19-05F26AA5119F}" type="presParOf" srcId="{BAC9A626-381C-4C31-BC32-DDA890592712}" destId="{DB3974C4-D5B0-4844-B770-881257CC7586}" srcOrd="0" destOrd="0" presId="urn:microsoft.com/office/officeart/2005/8/layout/orgChart1"/>
    <dgm:cxn modelId="{16D9F0CE-1240-48C3-A21E-EF49986C99BF}" type="presParOf" srcId="{BAC9A626-381C-4C31-BC32-DDA890592712}" destId="{BEE5A311-3F12-4D56-B3D2-7A222F1EFF0C}" srcOrd="1" destOrd="0" presId="urn:microsoft.com/office/officeart/2005/8/layout/orgChart1"/>
    <dgm:cxn modelId="{7E199081-AFAB-47AA-B0DF-65AE3C56BA6D}" type="presParOf" srcId="{7E839CCD-1991-4162-A389-BF047F74BC30}" destId="{17D45E48-7C3A-41C6-ABEC-885628A23EF6}" srcOrd="1" destOrd="0" presId="urn:microsoft.com/office/officeart/2005/8/layout/orgChart1"/>
    <dgm:cxn modelId="{3FD35895-ECF8-4C5B-AF46-DEF1FA5A1262}" type="presParOf" srcId="{7E839CCD-1991-4162-A389-BF047F74BC30}" destId="{F4B5A421-038B-4906-91C8-5C1376AA7341}" srcOrd="2" destOrd="0" presId="urn:microsoft.com/office/officeart/2005/8/layout/orgChart1"/>
    <dgm:cxn modelId="{D550E483-D43D-41DB-A3E0-BF1BD0A8BED8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/>
      <dgm:spPr/>
      <dgm:t>
        <a:bodyPr/>
        <a:lstStyle/>
        <a:p>
          <a:r>
            <a:rPr lang="ru-RU" dirty="0" smtClean="0"/>
            <a:t>Инфляция</a:t>
          </a:r>
          <a:endParaRPr lang="ru-RU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3490DDDA-CD06-456B-9BCD-247E30C31C7E}">
      <dgm:prSet phldrT="[Текст]" custT="1"/>
      <dgm:spPr/>
      <dgm:t>
        <a:bodyPr/>
        <a:lstStyle/>
        <a:p>
          <a:r>
            <a:rPr lang="ru-RU" sz="3200" b="1" dirty="0" smtClean="0">
              <a:latin typeface="Calibri"/>
            </a:rPr>
            <a:t>&lt;5% - ?</a:t>
          </a:r>
          <a:endParaRPr lang="ru-RU" sz="3200" b="1" dirty="0"/>
        </a:p>
      </dgm:t>
    </dgm:pt>
    <dgm:pt modelId="{C5699C9E-DC4C-4C0B-9C20-C22927F47F3E}" type="parTrans" cxnId="{DC6322CB-D70F-4C66-A0AA-0D51E700F718}">
      <dgm:prSet/>
      <dgm:spPr/>
      <dgm:t>
        <a:bodyPr/>
        <a:lstStyle/>
        <a:p>
          <a:endParaRPr lang="ru-RU"/>
        </a:p>
      </dgm:t>
    </dgm:pt>
    <dgm:pt modelId="{DD71070A-8390-4F2B-9405-472892B3C097}" type="sibTrans" cxnId="{DC6322CB-D70F-4C66-A0AA-0D51E700F718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/>
      <dgm:t>
        <a:bodyPr/>
        <a:lstStyle/>
        <a:p>
          <a:r>
            <a:rPr lang="ru-RU" sz="3200" b="1" dirty="0" smtClean="0"/>
            <a:t>5-10% - ?</a:t>
          </a:r>
          <a:endParaRPr lang="ru-RU" sz="32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D4B1B994-F84B-4A18-BD61-B3A787A7179B}">
      <dgm:prSet custT="1"/>
      <dgm:spPr/>
      <dgm:t>
        <a:bodyPr/>
        <a:lstStyle/>
        <a:p>
          <a:r>
            <a:rPr lang="ru-RU" sz="3200" b="1" dirty="0" smtClean="0"/>
            <a:t>&gt;10% - ?</a:t>
          </a:r>
          <a:endParaRPr lang="ru-RU" sz="3200" b="1" dirty="0"/>
        </a:p>
      </dgm:t>
    </dgm:pt>
    <dgm:pt modelId="{80FE7B6D-B6E2-4EDC-9946-00A034054DBA}" type="parTrans" cxnId="{E6486AC9-03A8-4098-A6DE-B903F4EE497B}">
      <dgm:prSet/>
      <dgm:spPr/>
      <dgm:t>
        <a:bodyPr/>
        <a:lstStyle/>
        <a:p>
          <a:endParaRPr lang="ru-RU"/>
        </a:p>
      </dgm:t>
    </dgm:pt>
    <dgm:pt modelId="{86307855-2E37-40DE-B827-9A780B6BE9FD}" type="sibTrans" cxnId="{E6486AC9-03A8-4098-A6DE-B903F4EE497B}">
      <dgm:prSet/>
      <dgm:spPr/>
      <dgm:t>
        <a:bodyPr/>
        <a:lstStyle/>
        <a:p>
          <a:endParaRPr lang="ru-RU"/>
        </a:p>
      </dgm:t>
    </dgm:pt>
    <dgm:pt modelId="{F84C9CC5-89EC-4302-A5F8-CA7957D7077B}">
      <dgm:prSet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B795A01D-64DC-49EA-8141-83E1EB8B3EBF}" type="parTrans" cxnId="{58133DAF-F189-4A2D-987C-F962E9D24159}">
      <dgm:prSet/>
      <dgm:spPr/>
      <dgm:t>
        <a:bodyPr/>
        <a:lstStyle/>
        <a:p>
          <a:endParaRPr lang="ru-RU"/>
        </a:p>
      </dgm:t>
    </dgm:pt>
    <dgm:pt modelId="{3C951B2F-01D9-4445-98A0-79A1F9E4BB25}" type="sibTrans" cxnId="{58133DAF-F189-4A2D-987C-F962E9D24159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287314" custScaleY="98352" custLinFactNeighborX="-3770" custLinFactNeighborY="-249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C3E82466-3306-4557-96E4-6D97CED64D14}" type="pres">
      <dgm:prSet presAssocID="{C5699C9E-DC4C-4C0B-9C20-C22927F47F3E}" presName="Name37" presStyleLbl="parChTrans1D2" presStyleIdx="0" presStyleCnt="4"/>
      <dgm:spPr/>
      <dgm:t>
        <a:bodyPr/>
        <a:lstStyle/>
        <a:p>
          <a:endParaRPr lang="ru-RU"/>
        </a:p>
      </dgm:t>
    </dgm:pt>
    <dgm:pt modelId="{F61D7DFC-70D2-4D92-B297-2BDA3F923D6C}" type="pres">
      <dgm:prSet presAssocID="{3490DDDA-CD06-456B-9BCD-247E30C31C7E}" presName="hierRoot2" presStyleCnt="0">
        <dgm:presLayoutVars>
          <dgm:hierBranch val="init"/>
        </dgm:presLayoutVars>
      </dgm:prSet>
      <dgm:spPr/>
    </dgm:pt>
    <dgm:pt modelId="{4CCA9932-8202-4157-9998-D5CED932ECBD}" type="pres">
      <dgm:prSet presAssocID="{3490DDDA-CD06-456B-9BCD-247E30C31C7E}" presName="rootComposite" presStyleCnt="0"/>
      <dgm:spPr/>
    </dgm:pt>
    <dgm:pt modelId="{3F152074-0C14-4B46-B21E-8261A9BE132D}" type="pres">
      <dgm:prSet presAssocID="{3490DDDA-CD06-456B-9BCD-247E30C31C7E}" presName="rootText" presStyleLbl="node2" presStyleIdx="0" presStyleCnt="4" custScaleX="110312" custScaleY="1011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02C4E1-F7E0-4065-9604-A7D7BFBD24CE}" type="pres">
      <dgm:prSet presAssocID="{3490DDDA-CD06-456B-9BCD-247E30C31C7E}" presName="rootConnector" presStyleLbl="node2" presStyleIdx="0" presStyleCnt="4"/>
      <dgm:spPr/>
      <dgm:t>
        <a:bodyPr/>
        <a:lstStyle/>
        <a:p>
          <a:endParaRPr lang="ru-RU"/>
        </a:p>
      </dgm:t>
    </dgm:pt>
    <dgm:pt modelId="{0793A2F7-0367-4F2E-ACA8-B5ECDC025492}" type="pres">
      <dgm:prSet presAssocID="{3490DDDA-CD06-456B-9BCD-247E30C31C7E}" presName="hierChild4" presStyleCnt="0"/>
      <dgm:spPr/>
    </dgm:pt>
    <dgm:pt modelId="{901CCF5C-DE05-4020-917E-C43309407597}" type="pres">
      <dgm:prSet presAssocID="{3490DDDA-CD06-456B-9BCD-247E30C31C7E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4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4" custScaleX="107488" custScaleY="873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4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3A1E116C-35EE-4273-9293-69DC4CC1CB05}" type="pres">
      <dgm:prSet presAssocID="{80FE7B6D-B6E2-4EDC-9946-00A034054DBA}" presName="Name37" presStyleLbl="parChTrans1D2" presStyleIdx="2" presStyleCnt="4"/>
      <dgm:spPr/>
      <dgm:t>
        <a:bodyPr/>
        <a:lstStyle/>
        <a:p>
          <a:endParaRPr lang="ru-RU"/>
        </a:p>
      </dgm:t>
    </dgm:pt>
    <dgm:pt modelId="{CA57B0A5-9588-4871-8812-A276EB01B15F}" type="pres">
      <dgm:prSet presAssocID="{D4B1B994-F84B-4A18-BD61-B3A787A7179B}" presName="hierRoot2" presStyleCnt="0">
        <dgm:presLayoutVars>
          <dgm:hierBranch val="init"/>
        </dgm:presLayoutVars>
      </dgm:prSet>
      <dgm:spPr/>
    </dgm:pt>
    <dgm:pt modelId="{6C3CE03B-971E-4917-8D3B-F38862BB3D0C}" type="pres">
      <dgm:prSet presAssocID="{D4B1B994-F84B-4A18-BD61-B3A787A7179B}" presName="rootComposite" presStyleCnt="0"/>
      <dgm:spPr/>
    </dgm:pt>
    <dgm:pt modelId="{74F29808-0A28-416D-8A49-969743862C89}" type="pres">
      <dgm:prSet presAssocID="{D4B1B994-F84B-4A18-BD61-B3A787A7179B}" presName="rootText" presStyleLbl="node2" presStyleIdx="2" presStyleCnt="4" custScaleX="118896" custScaleY="799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4CD8EA-D738-47EF-8E3C-2D7880618BEB}" type="pres">
      <dgm:prSet presAssocID="{D4B1B994-F84B-4A18-BD61-B3A787A7179B}" presName="rootConnector" presStyleLbl="node2" presStyleIdx="2" presStyleCnt="4"/>
      <dgm:spPr/>
      <dgm:t>
        <a:bodyPr/>
        <a:lstStyle/>
        <a:p>
          <a:endParaRPr lang="ru-RU"/>
        </a:p>
      </dgm:t>
    </dgm:pt>
    <dgm:pt modelId="{117C1768-2CFA-4682-BE4D-6CAD05DA0462}" type="pres">
      <dgm:prSet presAssocID="{D4B1B994-F84B-4A18-BD61-B3A787A7179B}" presName="hierChild4" presStyleCnt="0"/>
      <dgm:spPr/>
    </dgm:pt>
    <dgm:pt modelId="{4EC70965-6C5F-4533-9756-9579BDA82A2F}" type="pres">
      <dgm:prSet presAssocID="{D4B1B994-F84B-4A18-BD61-B3A787A7179B}" presName="hierChild5" presStyleCnt="0"/>
      <dgm:spPr/>
    </dgm:pt>
    <dgm:pt modelId="{91BBFB04-E691-42F6-B365-3916A509B0B0}" type="pres">
      <dgm:prSet presAssocID="{B795A01D-64DC-49EA-8141-83E1EB8B3EBF}" presName="Name37" presStyleLbl="parChTrans1D2" presStyleIdx="3" presStyleCnt="4"/>
      <dgm:spPr/>
      <dgm:t>
        <a:bodyPr/>
        <a:lstStyle/>
        <a:p>
          <a:endParaRPr lang="ru-RU"/>
        </a:p>
      </dgm:t>
    </dgm:pt>
    <dgm:pt modelId="{68A7365A-180D-42D4-AF43-D5FB51540B87}" type="pres">
      <dgm:prSet presAssocID="{F84C9CC5-89EC-4302-A5F8-CA7957D7077B}" presName="hierRoot2" presStyleCnt="0">
        <dgm:presLayoutVars>
          <dgm:hierBranch val="init"/>
        </dgm:presLayoutVars>
      </dgm:prSet>
      <dgm:spPr/>
    </dgm:pt>
    <dgm:pt modelId="{B39FD94B-49CE-41C1-B76E-CFB9F99DD3CE}" type="pres">
      <dgm:prSet presAssocID="{F84C9CC5-89EC-4302-A5F8-CA7957D7077B}" presName="rootComposite" presStyleCnt="0"/>
      <dgm:spPr/>
    </dgm:pt>
    <dgm:pt modelId="{60D55D4A-2BC9-4309-BE80-9B33536C360B}" type="pres">
      <dgm:prSet presAssocID="{F84C9CC5-89EC-4302-A5F8-CA7957D7077B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D70CA4-0540-402B-944B-7434BAB9CE63}" type="pres">
      <dgm:prSet presAssocID="{F84C9CC5-89EC-4302-A5F8-CA7957D7077B}" presName="rootConnector" presStyleLbl="node2" presStyleIdx="3" presStyleCnt="4"/>
      <dgm:spPr/>
      <dgm:t>
        <a:bodyPr/>
        <a:lstStyle/>
        <a:p>
          <a:endParaRPr lang="ru-RU"/>
        </a:p>
      </dgm:t>
    </dgm:pt>
    <dgm:pt modelId="{B29A1758-EFC2-4D8D-BBCD-2E12C74AAC99}" type="pres">
      <dgm:prSet presAssocID="{F84C9CC5-89EC-4302-A5F8-CA7957D7077B}" presName="hierChild4" presStyleCnt="0"/>
      <dgm:spPr/>
    </dgm:pt>
    <dgm:pt modelId="{C7A18A25-A311-455D-8C40-441970390483}" type="pres">
      <dgm:prSet presAssocID="{F84C9CC5-89EC-4302-A5F8-CA7957D7077B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AB49CAFE-E07A-4217-B187-AAAE5A6CD1C1}" type="presOf" srcId="{B3435A5C-0B79-4E9F-8180-DBCC7E6B64DC}" destId="{D1EE8BB8-9B49-430E-BCA3-482F425A11E6}" srcOrd="0" destOrd="0" presId="urn:microsoft.com/office/officeart/2005/8/layout/orgChart1"/>
    <dgm:cxn modelId="{FE2BA92A-EB86-46D3-8427-9F122011CCD0}" type="presOf" srcId="{C5699C9E-DC4C-4C0B-9C20-C22927F47F3E}" destId="{C3E82466-3306-4557-96E4-6D97CED64D14}" srcOrd="0" destOrd="0" presId="urn:microsoft.com/office/officeart/2005/8/layout/orgChart1"/>
    <dgm:cxn modelId="{A36CD7CA-5954-4C0E-BD51-69C74E0F6341}" type="presOf" srcId="{D4B1B994-F84B-4A18-BD61-B3A787A7179B}" destId="{894CD8EA-D738-47EF-8E3C-2D7880618BEB}" srcOrd="1" destOrd="0" presId="urn:microsoft.com/office/officeart/2005/8/layout/orgChart1"/>
    <dgm:cxn modelId="{8731EF37-8DD0-45EA-816A-D023A227CC75}" type="presOf" srcId="{6F6B10C9-65CA-4828-90A1-37F57DB61D59}" destId="{9CFBE578-DD8E-48E7-B675-62C492642645}" srcOrd="0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ECA96379-36BB-4D28-8410-579F5A2916E1}" type="presOf" srcId="{80FE7B6D-B6E2-4EDC-9946-00A034054DBA}" destId="{3A1E116C-35EE-4273-9293-69DC4CC1CB05}" srcOrd="0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79103584-CA0D-4678-8632-B1A7350D65D1}" type="presOf" srcId="{6F6B10C9-65CA-4828-90A1-37F57DB61D59}" destId="{A97C0BF0-75ED-40D2-A100-5B9A250C6E36}" srcOrd="1" destOrd="0" presId="urn:microsoft.com/office/officeart/2005/8/layout/orgChart1"/>
    <dgm:cxn modelId="{F995A73A-9BF8-4369-8538-C4F71311C263}" type="presOf" srcId="{F84C9CC5-89EC-4302-A5F8-CA7957D7077B}" destId="{60D55D4A-2BC9-4309-BE80-9B33536C360B}" srcOrd="0" destOrd="0" presId="urn:microsoft.com/office/officeart/2005/8/layout/orgChart1"/>
    <dgm:cxn modelId="{F465DE33-348A-4084-8976-0E2A0D79A497}" type="presOf" srcId="{CBA94E83-80AC-46D3-85B4-BF5B19AE9720}" destId="{579C7182-0B1D-4900-BEF2-8D12FC8D4D12}" srcOrd="0" destOrd="0" presId="urn:microsoft.com/office/officeart/2005/8/layout/orgChart1"/>
    <dgm:cxn modelId="{3B17220B-FD93-4593-BF7E-9CBF7DA8776D}" type="presOf" srcId="{D4B1B994-F84B-4A18-BD61-B3A787A7179B}" destId="{74F29808-0A28-416D-8A49-969743862C89}" srcOrd="0" destOrd="0" presId="urn:microsoft.com/office/officeart/2005/8/layout/orgChart1"/>
    <dgm:cxn modelId="{58133DAF-F189-4A2D-987C-F962E9D24159}" srcId="{B3435A5C-0B79-4E9F-8180-DBCC7E6B64DC}" destId="{F84C9CC5-89EC-4302-A5F8-CA7957D7077B}" srcOrd="3" destOrd="0" parTransId="{B795A01D-64DC-49EA-8141-83E1EB8B3EBF}" sibTransId="{3C951B2F-01D9-4445-98A0-79A1F9E4BB25}"/>
    <dgm:cxn modelId="{DC6322CB-D70F-4C66-A0AA-0D51E700F718}" srcId="{B3435A5C-0B79-4E9F-8180-DBCC7E6B64DC}" destId="{3490DDDA-CD06-456B-9BCD-247E30C31C7E}" srcOrd="0" destOrd="0" parTransId="{C5699C9E-DC4C-4C0B-9C20-C22927F47F3E}" sibTransId="{DD71070A-8390-4F2B-9405-472892B3C097}"/>
    <dgm:cxn modelId="{4E1B581E-C729-486D-A276-CD0067E0A6C7}" type="presOf" srcId="{AA404E0A-A352-40C9-A30E-F5C57393417A}" destId="{3E08AFD2-9320-4D7E-87D1-D2E74C53BDD4}" srcOrd="0" destOrd="0" presId="urn:microsoft.com/office/officeart/2005/8/layout/orgChart1"/>
    <dgm:cxn modelId="{4E3D0931-24E7-4E69-A508-DD675AC73DDF}" type="presOf" srcId="{3490DDDA-CD06-456B-9BCD-247E30C31C7E}" destId="{EB02C4E1-F7E0-4065-9604-A7D7BFBD24CE}" srcOrd="1" destOrd="0" presId="urn:microsoft.com/office/officeart/2005/8/layout/orgChart1"/>
    <dgm:cxn modelId="{C9400BE9-5DF4-4479-AF37-2105D9A1C69E}" type="presOf" srcId="{B3435A5C-0B79-4E9F-8180-DBCC7E6B64DC}" destId="{9C814680-121F-4176-B5E6-4A8B1AA1E8E2}" srcOrd="1" destOrd="0" presId="urn:microsoft.com/office/officeart/2005/8/layout/orgChart1"/>
    <dgm:cxn modelId="{D23EEAD4-7BF8-4A8B-B6B4-9075D2A4C291}" type="presOf" srcId="{3490DDDA-CD06-456B-9BCD-247E30C31C7E}" destId="{3F152074-0C14-4B46-B21E-8261A9BE132D}" srcOrd="0" destOrd="0" presId="urn:microsoft.com/office/officeart/2005/8/layout/orgChart1"/>
    <dgm:cxn modelId="{FEB837F0-B847-42F7-9CCF-A22981F3CBF5}" type="presOf" srcId="{F84C9CC5-89EC-4302-A5F8-CA7957D7077B}" destId="{2CD70CA4-0540-402B-944B-7434BAB9CE63}" srcOrd="1" destOrd="0" presId="urn:microsoft.com/office/officeart/2005/8/layout/orgChart1"/>
    <dgm:cxn modelId="{E6486AC9-03A8-4098-A6DE-B903F4EE497B}" srcId="{B3435A5C-0B79-4E9F-8180-DBCC7E6B64DC}" destId="{D4B1B994-F84B-4A18-BD61-B3A787A7179B}" srcOrd="2" destOrd="0" parTransId="{80FE7B6D-B6E2-4EDC-9946-00A034054DBA}" sibTransId="{86307855-2E37-40DE-B827-9A780B6BE9FD}"/>
    <dgm:cxn modelId="{700211F5-15EB-4CD5-BCD9-ABBABAFB8EDF}" type="presOf" srcId="{B795A01D-64DC-49EA-8141-83E1EB8B3EBF}" destId="{91BBFB04-E691-42F6-B365-3916A509B0B0}" srcOrd="0" destOrd="0" presId="urn:microsoft.com/office/officeart/2005/8/layout/orgChart1"/>
    <dgm:cxn modelId="{DD4491E6-66EC-40C2-8376-BCECD048207A}" type="presParOf" srcId="{579C7182-0B1D-4900-BEF2-8D12FC8D4D12}" destId="{73BD3551-9573-4A51-B18A-A13C226A0299}" srcOrd="0" destOrd="0" presId="urn:microsoft.com/office/officeart/2005/8/layout/orgChart1"/>
    <dgm:cxn modelId="{AAFD5E4B-4839-47D5-83B6-2C64154B3AF7}" type="presParOf" srcId="{73BD3551-9573-4A51-B18A-A13C226A0299}" destId="{01909518-E704-471F-9BB6-4802CE1D325F}" srcOrd="0" destOrd="0" presId="urn:microsoft.com/office/officeart/2005/8/layout/orgChart1"/>
    <dgm:cxn modelId="{1AA7E445-4C44-4006-BC77-B1DA6C1D5BB8}" type="presParOf" srcId="{01909518-E704-471F-9BB6-4802CE1D325F}" destId="{D1EE8BB8-9B49-430E-BCA3-482F425A11E6}" srcOrd="0" destOrd="0" presId="urn:microsoft.com/office/officeart/2005/8/layout/orgChart1"/>
    <dgm:cxn modelId="{C07B3D32-EB19-4066-955C-35E0AF8230C7}" type="presParOf" srcId="{01909518-E704-471F-9BB6-4802CE1D325F}" destId="{9C814680-121F-4176-B5E6-4A8B1AA1E8E2}" srcOrd="1" destOrd="0" presId="urn:microsoft.com/office/officeart/2005/8/layout/orgChart1"/>
    <dgm:cxn modelId="{860DE026-E85D-4E91-8958-9FED2AF430B1}" type="presParOf" srcId="{73BD3551-9573-4A51-B18A-A13C226A0299}" destId="{40C1253F-DBB7-434F-A73B-CEEC416B14AE}" srcOrd="1" destOrd="0" presId="urn:microsoft.com/office/officeart/2005/8/layout/orgChart1"/>
    <dgm:cxn modelId="{7F690446-99D3-4E08-B6C3-154272E39AAC}" type="presParOf" srcId="{40C1253F-DBB7-434F-A73B-CEEC416B14AE}" destId="{C3E82466-3306-4557-96E4-6D97CED64D14}" srcOrd="0" destOrd="0" presId="urn:microsoft.com/office/officeart/2005/8/layout/orgChart1"/>
    <dgm:cxn modelId="{3FD55E62-FCDC-48F3-9169-CA0FC29D76B2}" type="presParOf" srcId="{40C1253F-DBB7-434F-A73B-CEEC416B14AE}" destId="{F61D7DFC-70D2-4D92-B297-2BDA3F923D6C}" srcOrd="1" destOrd="0" presId="urn:microsoft.com/office/officeart/2005/8/layout/orgChart1"/>
    <dgm:cxn modelId="{431448D6-7384-4441-8242-9F9E5AB38E77}" type="presParOf" srcId="{F61D7DFC-70D2-4D92-B297-2BDA3F923D6C}" destId="{4CCA9932-8202-4157-9998-D5CED932ECBD}" srcOrd="0" destOrd="0" presId="urn:microsoft.com/office/officeart/2005/8/layout/orgChart1"/>
    <dgm:cxn modelId="{ECB3698F-1002-4966-8116-F425764F7AC7}" type="presParOf" srcId="{4CCA9932-8202-4157-9998-D5CED932ECBD}" destId="{3F152074-0C14-4B46-B21E-8261A9BE132D}" srcOrd="0" destOrd="0" presId="urn:microsoft.com/office/officeart/2005/8/layout/orgChart1"/>
    <dgm:cxn modelId="{63D738E9-8BF7-4C34-93C1-402BEA577182}" type="presParOf" srcId="{4CCA9932-8202-4157-9998-D5CED932ECBD}" destId="{EB02C4E1-F7E0-4065-9604-A7D7BFBD24CE}" srcOrd="1" destOrd="0" presId="urn:microsoft.com/office/officeart/2005/8/layout/orgChart1"/>
    <dgm:cxn modelId="{2E42AF3D-AE14-4E79-B8BA-D9BAF227FF87}" type="presParOf" srcId="{F61D7DFC-70D2-4D92-B297-2BDA3F923D6C}" destId="{0793A2F7-0367-4F2E-ACA8-B5ECDC025492}" srcOrd="1" destOrd="0" presId="urn:microsoft.com/office/officeart/2005/8/layout/orgChart1"/>
    <dgm:cxn modelId="{95246873-344D-4EEF-8493-ED0C1C72D87A}" type="presParOf" srcId="{F61D7DFC-70D2-4D92-B297-2BDA3F923D6C}" destId="{901CCF5C-DE05-4020-917E-C43309407597}" srcOrd="2" destOrd="0" presId="urn:microsoft.com/office/officeart/2005/8/layout/orgChart1"/>
    <dgm:cxn modelId="{8AE734E8-7009-4C4C-AF82-60591193813C}" type="presParOf" srcId="{40C1253F-DBB7-434F-A73B-CEEC416B14AE}" destId="{3E08AFD2-9320-4D7E-87D1-D2E74C53BDD4}" srcOrd="2" destOrd="0" presId="urn:microsoft.com/office/officeart/2005/8/layout/orgChart1"/>
    <dgm:cxn modelId="{C78E0044-6029-407A-BCF2-7C2BF94732A4}" type="presParOf" srcId="{40C1253F-DBB7-434F-A73B-CEEC416B14AE}" destId="{35360921-D811-4034-8019-5B5DFAE6FA8E}" srcOrd="3" destOrd="0" presId="urn:microsoft.com/office/officeart/2005/8/layout/orgChart1"/>
    <dgm:cxn modelId="{6787379A-EC64-4206-87FB-AD76F4EF3D24}" type="presParOf" srcId="{35360921-D811-4034-8019-5B5DFAE6FA8E}" destId="{4D3834EF-4A89-418C-B5CB-4D1A51EBFE71}" srcOrd="0" destOrd="0" presId="urn:microsoft.com/office/officeart/2005/8/layout/orgChart1"/>
    <dgm:cxn modelId="{B12AFBFD-7CE3-4BCB-9158-EAAF418A65BC}" type="presParOf" srcId="{4D3834EF-4A89-418C-B5CB-4D1A51EBFE71}" destId="{9CFBE578-DD8E-48E7-B675-62C492642645}" srcOrd="0" destOrd="0" presId="urn:microsoft.com/office/officeart/2005/8/layout/orgChart1"/>
    <dgm:cxn modelId="{B999DABB-E482-4B83-AB57-3409DE55C25E}" type="presParOf" srcId="{4D3834EF-4A89-418C-B5CB-4D1A51EBFE71}" destId="{A97C0BF0-75ED-40D2-A100-5B9A250C6E36}" srcOrd="1" destOrd="0" presId="urn:microsoft.com/office/officeart/2005/8/layout/orgChart1"/>
    <dgm:cxn modelId="{CBD48766-2CCD-4E76-B30E-953AFED53E1C}" type="presParOf" srcId="{35360921-D811-4034-8019-5B5DFAE6FA8E}" destId="{EA15BE2C-B0C2-42D0-8059-714E29BD3021}" srcOrd="1" destOrd="0" presId="urn:microsoft.com/office/officeart/2005/8/layout/orgChart1"/>
    <dgm:cxn modelId="{78D17927-6D63-455B-9D28-DFBA0D210DAB}" type="presParOf" srcId="{35360921-D811-4034-8019-5B5DFAE6FA8E}" destId="{5A9587E2-4654-49BE-935B-0B098A6ABB7B}" srcOrd="2" destOrd="0" presId="urn:microsoft.com/office/officeart/2005/8/layout/orgChart1"/>
    <dgm:cxn modelId="{007684DC-7C28-419F-AC3E-100276BE8422}" type="presParOf" srcId="{40C1253F-DBB7-434F-A73B-CEEC416B14AE}" destId="{3A1E116C-35EE-4273-9293-69DC4CC1CB05}" srcOrd="4" destOrd="0" presId="urn:microsoft.com/office/officeart/2005/8/layout/orgChart1"/>
    <dgm:cxn modelId="{281DB8D6-53D0-478C-B29E-2F02F077AF07}" type="presParOf" srcId="{40C1253F-DBB7-434F-A73B-CEEC416B14AE}" destId="{CA57B0A5-9588-4871-8812-A276EB01B15F}" srcOrd="5" destOrd="0" presId="urn:microsoft.com/office/officeart/2005/8/layout/orgChart1"/>
    <dgm:cxn modelId="{F5FBBB33-DC47-4526-AC33-F32C33086CF6}" type="presParOf" srcId="{CA57B0A5-9588-4871-8812-A276EB01B15F}" destId="{6C3CE03B-971E-4917-8D3B-F38862BB3D0C}" srcOrd="0" destOrd="0" presId="urn:microsoft.com/office/officeart/2005/8/layout/orgChart1"/>
    <dgm:cxn modelId="{77DCF94A-752E-4981-8EBA-D0E1DEB67E93}" type="presParOf" srcId="{6C3CE03B-971E-4917-8D3B-F38862BB3D0C}" destId="{74F29808-0A28-416D-8A49-969743862C89}" srcOrd="0" destOrd="0" presId="urn:microsoft.com/office/officeart/2005/8/layout/orgChart1"/>
    <dgm:cxn modelId="{0B045759-2479-41D3-8FBB-C0FB5F45198F}" type="presParOf" srcId="{6C3CE03B-971E-4917-8D3B-F38862BB3D0C}" destId="{894CD8EA-D738-47EF-8E3C-2D7880618BEB}" srcOrd="1" destOrd="0" presId="urn:microsoft.com/office/officeart/2005/8/layout/orgChart1"/>
    <dgm:cxn modelId="{F501D81E-1290-48BD-92AD-8E74544847E5}" type="presParOf" srcId="{CA57B0A5-9588-4871-8812-A276EB01B15F}" destId="{117C1768-2CFA-4682-BE4D-6CAD05DA0462}" srcOrd="1" destOrd="0" presId="urn:microsoft.com/office/officeart/2005/8/layout/orgChart1"/>
    <dgm:cxn modelId="{BF4494FB-E1EF-4A97-A965-B657CEF919D9}" type="presParOf" srcId="{CA57B0A5-9588-4871-8812-A276EB01B15F}" destId="{4EC70965-6C5F-4533-9756-9579BDA82A2F}" srcOrd="2" destOrd="0" presId="urn:microsoft.com/office/officeart/2005/8/layout/orgChart1"/>
    <dgm:cxn modelId="{AD97A26B-C617-48E4-835B-C79D1865D46F}" type="presParOf" srcId="{40C1253F-DBB7-434F-A73B-CEEC416B14AE}" destId="{91BBFB04-E691-42F6-B365-3916A509B0B0}" srcOrd="6" destOrd="0" presId="urn:microsoft.com/office/officeart/2005/8/layout/orgChart1"/>
    <dgm:cxn modelId="{389F5B63-9BB0-4415-BE30-D00E1BA9F710}" type="presParOf" srcId="{40C1253F-DBB7-434F-A73B-CEEC416B14AE}" destId="{68A7365A-180D-42D4-AF43-D5FB51540B87}" srcOrd="7" destOrd="0" presId="urn:microsoft.com/office/officeart/2005/8/layout/orgChart1"/>
    <dgm:cxn modelId="{214CB985-391E-4FBE-BB27-CB2D58CFD4C3}" type="presParOf" srcId="{68A7365A-180D-42D4-AF43-D5FB51540B87}" destId="{B39FD94B-49CE-41C1-B76E-CFB9F99DD3CE}" srcOrd="0" destOrd="0" presId="urn:microsoft.com/office/officeart/2005/8/layout/orgChart1"/>
    <dgm:cxn modelId="{478335EC-4B0D-4BCF-A5C6-CF196A6ACAEF}" type="presParOf" srcId="{B39FD94B-49CE-41C1-B76E-CFB9F99DD3CE}" destId="{60D55D4A-2BC9-4309-BE80-9B33536C360B}" srcOrd="0" destOrd="0" presId="urn:microsoft.com/office/officeart/2005/8/layout/orgChart1"/>
    <dgm:cxn modelId="{06D90978-8E24-4E2D-8E9A-111B9D6BB8E4}" type="presParOf" srcId="{B39FD94B-49CE-41C1-B76E-CFB9F99DD3CE}" destId="{2CD70CA4-0540-402B-944B-7434BAB9CE63}" srcOrd="1" destOrd="0" presId="urn:microsoft.com/office/officeart/2005/8/layout/orgChart1"/>
    <dgm:cxn modelId="{308892F2-73A2-49C0-B06B-87A91952A32F}" type="presParOf" srcId="{68A7365A-180D-42D4-AF43-D5FB51540B87}" destId="{B29A1758-EFC2-4D8D-BBCD-2E12C74AAC99}" srcOrd="1" destOrd="0" presId="urn:microsoft.com/office/officeart/2005/8/layout/orgChart1"/>
    <dgm:cxn modelId="{970BA87D-83FB-4007-95FE-320D31B10F91}" type="presParOf" srcId="{68A7365A-180D-42D4-AF43-D5FB51540B87}" destId="{C7A18A25-A311-455D-8C40-441970390483}" srcOrd="2" destOrd="0" presId="urn:microsoft.com/office/officeart/2005/8/layout/orgChart1"/>
    <dgm:cxn modelId="{73A11DD1-1604-43E9-A24C-81EB97F470FA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/>
      <dgm:spPr/>
      <dgm:t>
        <a:bodyPr/>
        <a:lstStyle/>
        <a:p>
          <a:r>
            <a:rPr lang="ru-RU" dirty="0" smtClean="0"/>
            <a:t>Инфляция</a:t>
          </a:r>
          <a:endParaRPr lang="ru-RU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3490DDDA-CD06-456B-9BCD-247E30C31C7E}">
      <dgm:prSet phldrT="[Текст]" custT="1"/>
      <dgm:spPr/>
      <dgm:t>
        <a:bodyPr/>
        <a:lstStyle/>
        <a:p>
          <a:r>
            <a:rPr lang="ru-RU" sz="2800" b="1" dirty="0" smtClean="0"/>
            <a:t>Нормальная</a:t>
          </a:r>
          <a:endParaRPr lang="ru-RU" sz="2800" b="1" dirty="0"/>
        </a:p>
      </dgm:t>
    </dgm:pt>
    <dgm:pt modelId="{C5699C9E-DC4C-4C0B-9C20-C22927F47F3E}" type="parTrans" cxnId="{DC6322CB-D70F-4C66-A0AA-0D51E700F718}">
      <dgm:prSet/>
      <dgm:spPr/>
      <dgm:t>
        <a:bodyPr/>
        <a:lstStyle/>
        <a:p>
          <a:endParaRPr lang="ru-RU"/>
        </a:p>
      </dgm:t>
    </dgm:pt>
    <dgm:pt modelId="{DD71070A-8390-4F2B-9405-472892B3C097}" type="sibTrans" cxnId="{DC6322CB-D70F-4C66-A0AA-0D51E700F718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/>
      <dgm:t>
        <a:bodyPr/>
        <a:lstStyle/>
        <a:p>
          <a:r>
            <a:rPr lang="ru-RU" sz="2800" b="1" dirty="0" smtClean="0"/>
            <a:t>Умеренная</a:t>
          </a:r>
          <a:endParaRPr lang="ru-RU" sz="28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D4B1B994-F84B-4A18-BD61-B3A787A7179B}">
      <dgm:prSet custT="1"/>
      <dgm:spPr/>
      <dgm:t>
        <a:bodyPr/>
        <a:lstStyle/>
        <a:p>
          <a:r>
            <a:rPr lang="ru-RU" sz="2800" b="1" dirty="0" smtClean="0"/>
            <a:t>Галопирующая</a:t>
          </a:r>
          <a:endParaRPr lang="ru-RU" sz="2800" b="1" dirty="0"/>
        </a:p>
      </dgm:t>
    </dgm:pt>
    <dgm:pt modelId="{80FE7B6D-B6E2-4EDC-9946-00A034054DBA}" type="parTrans" cxnId="{E6486AC9-03A8-4098-A6DE-B903F4EE497B}">
      <dgm:prSet/>
      <dgm:spPr/>
      <dgm:t>
        <a:bodyPr/>
        <a:lstStyle/>
        <a:p>
          <a:endParaRPr lang="ru-RU"/>
        </a:p>
      </dgm:t>
    </dgm:pt>
    <dgm:pt modelId="{86307855-2E37-40DE-B827-9A780B6BE9FD}" type="sibTrans" cxnId="{E6486AC9-03A8-4098-A6DE-B903F4EE497B}">
      <dgm:prSet/>
      <dgm:spPr/>
      <dgm:t>
        <a:bodyPr/>
        <a:lstStyle/>
        <a:p>
          <a:endParaRPr lang="ru-RU"/>
        </a:p>
      </dgm:t>
    </dgm:pt>
    <dgm:pt modelId="{F84C9CC5-89EC-4302-A5F8-CA7957D7077B}">
      <dgm:prSet custT="1"/>
      <dgm:spPr/>
      <dgm:t>
        <a:bodyPr/>
        <a:lstStyle/>
        <a:p>
          <a:r>
            <a:rPr lang="ru-RU" sz="2800" b="1" dirty="0" smtClean="0"/>
            <a:t>Гиперинфляция</a:t>
          </a:r>
          <a:endParaRPr lang="ru-RU" sz="2800" b="1" dirty="0"/>
        </a:p>
      </dgm:t>
    </dgm:pt>
    <dgm:pt modelId="{B795A01D-64DC-49EA-8141-83E1EB8B3EBF}" type="parTrans" cxnId="{58133DAF-F189-4A2D-987C-F962E9D24159}">
      <dgm:prSet/>
      <dgm:spPr/>
      <dgm:t>
        <a:bodyPr/>
        <a:lstStyle/>
        <a:p>
          <a:endParaRPr lang="ru-RU"/>
        </a:p>
      </dgm:t>
    </dgm:pt>
    <dgm:pt modelId="{3C951B2F-01D9-4445-98A0-79A1F9E4BB25}" type="sibTrans" cxnId="{58133DAF-F189-4A2D-987C-F962E9D24159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287314" custScaleY="98352" custLinFactNeighborX="-3770" custLinFactNeighborY="-249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C3E82466-3306-4557-96E4-6D97CED64D14}" type="pres">
      <dgm:prSet presAssocID="{C5699C9E-DC4C-4C0B-9C20-C22927F47F3E}" presName="Name37" presStyleLbl="parChTrans1D2" presStyleIdx="0" presStyleCnt="4"/>
      <dgm:spPr/>
      <dgm:t>
        <a:bodyPr/>
        <a:lstStyle/>
        <a:p>
          <a:endParaRPr lang="ru-RU"/>
        </a:p>
      </dgm:t>
    </dgm:pt>
    <dgm:pt modelId="{F61D7DFC-70D2-4D92-B297-2BDA3F923D6C}" type="pres">
      <dgm:prSet presAssocID="{3490DDDA-CD06-456B-9BCD-247E30C31C7E}" presName="hierRoot2" presStyleCnt="0">
        <dgm:presLayoutVars>
          <dgm:hierBranch val="init"/>
        </dgm:presLayoutVars>
      </dgm:prSet>
      <dgm:spPr/>
    </dgm:pt>
    <dgm:pt modelId="{4CCA9932-8202-4157-9998-D5CED932ECBD}" type="pres">
      <dgm:prSet presAssocID="{3490DDDA-CD06-456B-9BCD-247E30C31C7E}" presName="rootComposite" presStyleCnt="0"/>
      <dgm:spPr/>
    </dgm:pt>
    <dgm:pt modelId="{3F152074-0C14-4B46-B21E-8261A9BE132D}" type="pres">
      <dgm:prSet presAssocID="{3490DDDA-CD06-456B-9BCD-247E30C31C7E}" presName="rootText" presStyleLbl="node2" presStyleIdx="0" presStyleCnt="4" custScaleX="181568" custScaleY="1090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02C4E1-F7E0-4065-9604-A7D7BFBD24CE}" type="pres">
      <dgm:prSet presAssocID="{3490DDDA-CD06-456B-9BCD-247E30C31C7E}" presName="rootConnector" presStyleLbl="node2" presStyleIdx="0" presStyleCnt="4"/>
      <dgm:spPr/>
      <dgm:t>
        <a:bodyPr/>
        <a:lstStyle/>
        <a:p>
          <a:endParaRPr lang="ru-RU"/>
        </a:p>
      </dgm:t>
    </dgm:pt>
    <dgm:pt modelId="{0793A2F7-0367-4F2E-ACA8-B5ECDC025492}" type="pres">
      <dgm:prSet presAssocID="{3490DDDA-CD06-456B-9BCD-247E30C31C7E}" presName="hierChild4" presStyleCnt="0"/>
      <dgm:spPr/>
    </dgm:pt>
    <dgm:pt modelId="{901CCF5C-DE05-4020-917E-C43309407597}" type="pres">
      <dgm:prSet presAssocID="{3490DDDA-CD06-456B-9BCD-247E30C31C7E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4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4" custScaleX="165563" custScaleY="1353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4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3A1E116C-35EE-4273-9293-69DC4CC1CB05}" type="pres">
      <dgm:prSet presAssocID="{80FE7B6D-B6E2-4EDC-9946-00A034054DBA}" presName="Name37" presStyleLbl="parChTrans1D2" presStyleIdx="2" presStyleCnt="4"/>
      <dgm:spPr/>
      <dgm:t>
        <a:bodyPr/>
        <a:lstStyle/>
        <a:p>
          <a:endParaRPr lang="ru-RU"/>
        </a:p>
      </dgm:t>
    </dgm:pt>
    <dgm:pt modelId="{CA57B0A5-9588-4871-8812-A276EB01B15F}" type="pres">
      <dgm:prSet presAssocID="{D4B1B994-F84B-4A18-BD61-B3A787A7179B}" presName="hierRoot2" presStyleCnt="0">
        <dgm:presLayoutVars>
          <dgm:hierBranch val="init"/>
        </dgm:presLayoutVars>
      </dgm:prSet>
      <dgm:spPr/>
    </dgm:pt>
    <dgm:pt modelId="{6C3CE03B-971E-4917-8D3B-F38862BB3D0C}" type="pres">
      <dgm:prSet presAssocID="{D4B1B994-F84B-4A18-BD61-B3A787A7179B}" presName="rootComposite" presStyleCnt="0"/>
      <dgm:spPr/>
    </dgm:pt>
    <dgm:pt modelId="{74F29808-0A28-416D-8A49-969743862C89}" type="pres">
      <dgm:prSet presAssocID="{D4B1B994-F84B-4A18-BD61-B3A787A7179B}" presName="rootText" presStyleLbl="node2" presStyleIdx="2" presStyleCnt="4" custScaleX="118896" custScaleY="226860" custLinFactNeighborX="-643" custLinFactNeighborY="88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4CD8EA-D738-47EF-8E3C-2D7880618BEB}" type="pres">
      <dgm:prSet presAssocID="{D4B1B994-F84B-4A18-BD61-B3A787A7179B}" presName="rootConnector" presStyleLbl="node2" presStyleIdx="2" presStyleCnt="4"/>
      <dgm:spPr/>
      <dgm:t>
        <a:bodyPr/>
        <a:lstStyle/>
        <a:p>
          <a:endParaRPr lang="ru-RU"/>
        </a:p>
      </dgm:t>
    </dgm:pt>
    <dgm:pt modelId="{117C1768-2CFA-4682-BE4D-6CAD05DA0462}" type="pres">
      <dgm:prSet presAssocID="{D4B1B994-F84B-4A18-BD61-B3A787A7179B}" presName="hierChild4" presStyleCnt="0"/>
      <dgm:spPr/>
    </dgm:pt>
    <dgm:pt modelId="{4EC70965-6C5F-4533-9756-9579BDA82A2F}" type="pres">
      <dgm:prSet presAssocID="{D4B1B994-F84B-4A18-BD61-B3A787A7179B}" presName="hierChild5" presStyleCnt="0"/>
      <dgm:spPr/>
    </dgm:pt>
    <dgm:pt modelId="{91BBFB04-E691-42F6-B365-3916A509B0B0}" type="pres">
      <dgm:prSet presAssocID="{B795A01D-64DC-49EA-8141-83E1EB8B3EBF}" presName="Name37" presStyleLbl="parChTrans1D2" presStyleIdx="3" presStyleCnt="4"/>
      <dgm:spPr/>
      <dgm:t>
        <a:bodyPr/>
        <a:lstStyle/>
        <a:p>
          <a:endParaRPr lang="ru-RU"/>
        </a:p>
      </dgm:t>
    </dgm:pt>
    <dgm:pt modelId="{68A7365A-180D-42D4-AF43-D5FB51540B87}" type="pres">
      <dgm:prSet presAssocID="{F84C9CC5-89EC-4302-A5F8-CA7957D7077B}" presName="hierRoot2" presStyleCnt="0">
        <dgm:presLayoutVars>
          <dgm:hierBranch val="init"/>
        </dgm:presLayoutVars>
      </dgm:prSet>
      <dgm:spPr/>
    </dgm:pt>
    <dgm:pt modelId="{B39FD94B-49CE-41C1-B76E-CFB9F99DD3CE}" type="pres">
      <dgm:prSet presAssocID="{F84C9CC5-89EC-4302-A5F8-CA7957D7077B}" presName="rootComposite" presStyleCnt="0"/>
      <dgm:spPr/>
    </dgm:pt>
    <dgm:pt modelId="{60D55D4A-2BC9-4309-BE80-9B33536C360B}" type="pres">
      <dgm:prSet presAssocID="{F84C9CC5-89EC-4302-A5F8-CA7957D7077B}" presName="rootText" presStyleLbl="node2" presStyleIdx="3" presStyleCnt="4" custScaleX="118057" custScaleY="2651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D70CA4-0540-402B-944B-7434BAB9CE63}" type="pres">
      <dgm:prSet presAssocID="{F84C9CC5-89EC-4302-A5F8-CA7957D7077B}" presName="rootConnector" presStyleLbl="node2" presStyleIdx="3" presStyleCnt="4"/>
      <dgm:spPr/>
      <dgm:t>
        <a:bodyPr/>
        <a:lstStyle/>
        <a:p>
          <a:endParaRPr lang="ru-RU"/>
        </a:p>
      </dgm:t>
    </dgm:pt>
    <dgm:pt modelId="{B29A1758-EFC2-4D8D-BBCD-2E12C74AAC99}" type="pres">
      <dgm:prSet presAssocID="{F84C9CC5-89EC-4302-A5F8-CA7957D7077B}" presName="hierChild4" presStyleCnt="0"/>
      <dgm:spPr/>
    </dgm:pt>
    <dgm:pt modelId="{C7A18A25-A311-455D-8C40-441970390483}" type="pres">
      <dgm:prSet presAssocID="{F84C9CC5-89EC-4302-A5F8-CA7957D7077B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231118A9-3E2E-4EC3-AE42-203251D149D9}" type="presOf" srcId="{B3435A5C-0B79-4E9F-8180-DBCC7E6B64DC}" destId="{9C814680-121F-4176-B5E6-4A8B1AA1E8E2}" srcOrd="1" destOrd="0" presId="urn:microsoft.com/office/officeart/2005/8/layout/orgChart1"/>
    <dgm:cxn modelId="{3F1A4925-DEBA-4A0B-9935-41A3FF3B37AE}" type="presOf" srcId="{D4B1B994-F84B-4A18-BD61-B3A787A7179B}" destId="{894CD8EA-D738-47EF-8E3C-2D7880618BEB}" srcOrd="1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D4A57A96-3C4C-4778-9BE7-F05B5967F7A3}" type="presOf" srcId="{B795A01D-64DC-49EA-8141-83E1EB8B3EBF}" destId="{91BBFB04-E691-42F6-B365-3916A509B0B0}" srcOrd="0" destOrd="0" presId="urn:microsoft.com/office/officeart/2005/8/layout/orgChart1"/>
    <dgm:cxn modelId="{C802148A-ABA4-4A4C-99C7-162595EAD204}" type="presOf" srcId="{B3435A5C-0B79-4E9F-8180-DBCC7E6B64DC}" destId="{D1EE8BB8-9B49-430E-BCA3-482F425A11E6}" srcOrd="0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A3084C30-EBE5-4364-A3FB-D7B30FAF6A4D}" type="presOf" srcId="{80FE7B6D-B6E2-4EDC-9946-00A034054DBA}" destId="{3A1E116C-35EE-4273-9293-69DC4CC1CB05}" srcOrd="0" destOrd="0" presId="urn:microsoft.com/office/officeart/2005/8/layout/orgChart1"/>
    <dgm:cxn modelId="{4FC8D25E-5B8A-4CB6-8ED5-64008DC95B8C}" type="presOf" srcId="{C5699C9E-DC4C-4C0B-9C20-C22927F47F3E}" destId="{C3E82466-3306-4557-96E4-6D97CED64D14}" srcOrd="0" destOrd="0" presId="urn:microsoft.com/office/officeart/2005/8/layout/orgChart1"/>
    <dgm:cxn modelId="{2BFAFCDC-0DF3-4627-BBF5-1624F7417626}" type="presOf" srcId="{6F6B10C9-65CA-4828-90A1-37F57DB61D59}" destId="{A97C0BF0-75ED-40D2-A100-5B9A250C6E36}" srcOrd="1" destOrd="0" presId="urn:microsoft.com/office/officeart/2005/8/layout/orgChart1"/>
    <dgm:cxn modelId="{5974CA72-53F0-43DA-95B2-D91F89A28E04}" type="presOf" srcId="{AA404E0A-A352-40C9-A30E-F5C57393417A}" destId="{3E08AFD2-9320-4D7E-87D1-D2E74C53BDD4}" srcOrd="0" destOrd="0" presId="urn:microsoft.com/office/officeart/2005/8/layout/orgChart1"/>
    <dgm:cxn modelId="{DC6322CB-D70F-4C66-A0AA-0D51E700F718}" srcId="{B3435A5C-0B79-4E9F-8180-DBCC7E6B64DC}" destId="{3490DDDA-CD06-456B-9BCD-247E30C31C7E}" srcOrd="0" destOrd="0" parTransId="{C5699C9E-DC4C-4C0B-9C20-C22927F47F3E}" sibTransId="{DD71070A-8390-4F2B-9405-472892B3C097}"/>
    <dgm:cxn modelId="{58133DAF-F189-4A2D-987C-F962E9D24159}" srcId="{B3435A5C-0B79-4E9F-8180-DBCC7E6B64DC}" destId="{F84C9CC5-89EC-4302-A5F8-CA7957D7077B}" srcOrd="3" destOrd="0" parTransId="{B795A01D-64DC-49EA-8141-83E1EB8B3EBF}" sibTransId="{3C951B2F-01D9-4445-98A0-79A1F9E4BB25}"/>
    <dgm:cxn modelId="{6D5106AA-01DE-4128-B236-04DDFCF0B2AF}" type="presOf" srcId="{F84C9CC5-89EC-4302-A5F8-CA7957D7077B}" destId="{2CD70CA4-0540-402B-944B-7434BAB9CE63}" srcOrd="1" destOrd="0" presId="urn:microsoft.com/office/officeart/2005/8/layout/orgChart1"/>
    <dgm:cxn modelId="{B3F1FFBE-5070-4175-BB9F-CEDD6B454116}" type="presOf" srcId="{D4B1B994-F84B-4A18-BD61-B3A787A7179B}" destId="{74F29808-0A28-416D-8A49-969743862C89}" srcOrd="0" destOrd="0" presId="urn:microsoft.com/office/officeart/2005/8/layout/orgChart1"/>
    <dgm:cxn modelId="{1922F6EE-34C5-4438-A275-3F39873D6141}" type="presOf" srcId="{3490DDDA-CD06-456B-9BCD-247E30C31C7E}" destId="{EB02C4E1-F7E0-4065-9604-A7D7BFBD24CE}" srcOrd="1" destOrd="0" presId="urn:microsoft.com/office/officeart/2005/8/layout/orgChart1"/>
    <dgm:cxn modelId="{0837E083-41D6-40AF-9810-A0AF5D1D3397}" type="presOf" srcId="{3490DDDA-CD06-456B-9BCD-247E30C31C7E}" destId="{3F152074-0C14-4B46-B21E-8261A9BE132D}" srcOrd="0" destOrd="0" presId="urn:microsoft.com/office/officeart/2005/8/layout/orgChart1"/>
    <dgm:cxn modelId="{10A4DCE5-0B44-47FB-A505-DD4485DE506F}" type="presOf" srcId="{F84C9CC5-89EC-4302-A5F8-CA7957D7077B}" destId="{60D55D4A-2BC9-4309-BE80-9B33536C360B}" srcOrd="0" destOrd="0" presId="urn:microsoft.com/office/officeart/2005/8/layout/orgChart1"/>
    <dgm:cxn modelId="{5808C2D7-2369-4CB3-9A79-43D785BCB96F}" type="presOf" srcId="{CBA94E83-80AC-46D3-85B4-BF5B19AE9720}" destId="{579C7182-0B1D-4900-BEF2-8D12FC8D4D12}" srcOrd="0" destOrd="0" presId="urn:microsoft.com/office/officeart/2005/8/layout/orgChart1"/>
    <dgm:cxn modelId="{98B8F9E2-677B-453B-892F-8581C425FB07}" type="presOf" srcId="{6F6B10C9-65CA-4828-90A1-37F57DB61D59}" destId="{9CFBE578-DD8E-48E7-B675-62C492642645}" srcOrd="0" destOrd="0" presId="urn:microsoft.com/office/officeart/2005/8/layout/orgChart1"/>
    <dgm:cxn modelId="{E6486AC9-03A8-4098-A6DE-B903F4EE497B}" srcId="{B3435A5C-0B79-4E9F-8180-DBCC7E6B64DC}" destId="{D4B1B994-F84B-4A18-BD61-B3A787A7179B}" srcOrd="2" destOrd="0" parTransId="{80FE7B6D-B6E2-4EDC-9946-00A034054DBA}" sibTransId="{86307855-2E37-40DE-B827-9A780B6BE9FD}"/>
    <dgm:cxn modelId="{456EB69C-5CB3-4BF4-B39B-C540C638F7F5}" type="presParOf" srcId="{579C7182-0B1D-4900-BEF2-8D12FC8D4D12}" destId="{73BD3551-9573-4A51-B18A-A13C226A0299}" srcOrd="0" destOrd="0" presId="urn:microsoft.com/office/officeart/2005/8/layout/orgChart1"/>
    <dgm:cxn modelId="{2E659DFA-6F1B-426F-B6AC-5B43EFA0FDC6}" type="presParOf" srcId="{73BD3551-9573-4A51-B18A-A13C226A0299}" destId="{01909518-E704-471F-9BB6-4802CE1D325F}" srcOrd="0" destOrd="0" presId="urn:microsoft.com/office/officeart/2005/8/layout/orgChart1"/>
    <dgm:cxn modelId="{B3CEC5F3-25FA-4734-8603-53E1FE9D8A18}" type="presParOf" srcId="{01909518-E704-471F-9BB6-4802CE1D325F}" destId="{D1EE8BB8-9B49-430E-BCA3-482F425A11E6}" srcOrd="0" destOrd="0" presId="urn:microsoft.com/office/officeart/2005/8/layout/orgChart1"/>
    <dgm:cxn modelId="{9A8B0EFD-16E2-494E-BCB4-FBE28180DF25}" type="presParOf" srcId="{01909518-E704-471F-9BB6-4802CE1D325F}" destId="{9C814680-121F-4176-B5E6-4A8B1AA1E8E2}" srcOrd="1" destOrd="0" presId="urn:microsoft.com/office/officeart/2005/8/layout/orgChart1"/>
    <dgm:cxn modelId="{47CB73E8-AB07-44BB-8CBC-3C387F23A565}" type="presParOf" srcId="{73BD3551-9573-4A51-B18A-A13C226A0299}" destId="{40C1253F-DBB7-434F-A73B-CEEC416B14AE}" srcOrd="1" destOrd="0" presId="urn:microsoft.com/office/officeart/2005/8/layout/orgChart1"/>
    <dgm:cxn modelId="{48261911-640F-4321-A812-81498E766A38}" type="presParOf" srcId="{40C1253F-DBB7-434F-A73B-CEEC416B14AE}" destId="{C3E82466-3306-4557-96E4-6D97CED64D14}" srcOrd="0" destOrd="0" presId="urn:microsoft.com/office/officeart/2005/8/layout/orgChart1"/>
    <dgm:cxn modelId="{6A844C7E-D524-41DD-9B93-83C1B1BB3C42}" type="presParOf" srcId="{40C1253F-DBB7-434F-A73B-CEEC416B14AE}" destId="{F61D7DFC-70D2-4D92-B297-2BDA3F923D6C}" srcOrd="1" destOrd="0" presId="urn:microsoft.com/office/officeart/2005/8/layout/orgChart1"/>
    <dgm:cxn modelId="{F902EDCB-2D99-4E10-8EB5-1CDFF09F253B}" type="presParOf" srcId="{F61D7DFC-70D2-4D92-B297-2BDA3F923D6C}" destId="{4CCA9932-8202-4157-9998-D5CED932ECBD}" srcOrd="0" destOrd="0" presId="urn:microsoft.com/office/officeart/2005/8/layout/orgChart1"/>
    <dgm:cxn modelId="{2D56C6B9-5E48-4208-AB56-13B2D816A1A0}" type="presParOf" srcId="{4CCA9932-8202-4157-9998-D5CED932ECBD}" destId="{3F152074-0C14-4B46-B21E-8261A9BE132D}" srcOrd="0" destOrd="0" presId="urn:microsoft.com/office/officeart/2005/8/layout/orgChart1"/>
    <dgm:cxn modelId="{7116D2F2-7C7C-4654-A51C-3AA79B8EAC2C}" type="presParOf" srcId="{4CCA9932-8202-4157-9998-D5CED932ECBD}" destId="{EB02C4E1-F7E0-4065-9604-A7D7BFBD24CE}" srcOrd="1" destOrd="0" presId="urn:microsoft.com/office/officeart/2005/8/layout/orgChart1"/>
    <dgm:cxn modelId="{846E0ADF-C634-4EDF-957C-82D3D751D851}" type="presParOf" srcId="{F61D7DFC-70D2-4D92-B297-2BDA3F923D6C}" destId="{0793A2F7-0367-4F2E-ACA8-B5ECDC025492}" srcOrd="1" destOrd="0" presId="urn:microsoft.com/office/officeart/2005/8/layout/orgChart1"/>
    <dgm:cxn modelId="{F1AD5FDF-1A35-4091-A3ED-6057CDD3506D}" type="presParOf" srcId="{F61D7DFC-70D2-4D92-B297-2BDA3F923D6C}" destId="{901CCF5C-DE05-4020-917E-C43309407597}" srcOrd="2" destOrd="0" presId="urn:microsoft.com/office/officeart/2005/8/layout/orgChart1"/>
    <dgm:cxn modelId="{FF0EA394-35AA-45D0-B678-50E8D271DC8F}" type="presParOf" srcId="{40C1253F-DBB7-434F-A73B-CEEC416B14AE}" destId="{3E08AFD2-9320-4D7E-87D1-D2E74C53BDD4}" srcOrd="2" destOrd="0" presId="urn:microsoft.com/office/officeart/2005/8/layout/orgChart1"/>
    <dgm:cxn modelId="{6DF6E842-70CE-40F3-ABDB-EB931203197A}" type="presParOf" srcId="{40C1253F-DBB7-434F-A73B-CEEC416B14AE}" destId="{35360921-D811-4034-8019-5B5DFAE6FA8E}" srcOrd="3" destOrd="0" presId="urn:microsoft.com/office/officeart/2005/8/layout/orgChart1"/>
    <dgm:cxn modelId="{DB8F50F3-6EA7-49BF-82B4-37B6B24B1A05}" type="presParOf" srcId="{35360921-D811-4034-8019-5B5DFAE6FA8E}" destId="{4D3834EF-4A89-418C-B5CB-4D1A51EBFE71}" srcOrd="0" destOrd="0" presId="urn:microsoft.com/office/officeart/2005/8/layout/orgChart1"/>
    <dgm:cxn modelId="{B5DE2344-79D8-4DA5-90D3-5657AD07E9EA}" type="presParOf" srcId="{4D3834EF-4A89-418C-B5CB-4D1A51EBFE71}" destId="{9CFBE578-DD8E-48E7-B675-62C492642645}" srcOrd="0" destOrd="0" presId="urn:microsoft.com/office/officeart/2005/8/layout/orgChart1"/>
    <dgm:cxn modelId="{BD7671FF-4F89-4D0C-9F5B-7C08C1FDB16F}" type="presParOf" srcId="{4D3834EF-4A89-418C-B5CB-4D1A51EBFE71}" destId="{A97C0BF0-75ED-40D2-A100-5B9A250C6E36}" srcOrd="1" destOrd="0" presId="urn:microsoft.com/office/officeart/2005/8/layout/orgChart1"/>
    <dgm:cxn modelId="{196A4863-987B-41F1-929B-67BFD1F5B07F}" type="presParOf" srcId="{35360921-D811-4034-8019-5B5DFAE6FA8E}" destId="{EA15BE2C-B0C2-42D0-8059-714E29BD3021}" srcOrd="1" destOrd="0" presId="urn:microsoft.com/office/officeart/2005/8/layout/orgChart1"/>
    <dgm:cxn modelId="{BCF1BA06-34FE-40AE-8967-63495BDAA3EC}" type="presParOf" srcId="{35360921-D811-4034-8019-5B5DFAE6FA8E}" destId="{5A9587E2-4654-49BE-935B-0B098A6ABB7B}" srcOrd="2" destOrd="0" presId="urn:microsoft.com/office/officeart/2005/8/layout/orgChart1"/>
    <dgm:cxn modelId="{A49112E1-F992-45BE-BA14-46202092D72D}" type="presParOf" srcId="{40C1253F-DBB7-434F-A73B-CEEC416B14AE}" destId="{3A1E116C-35EE-4273-9293-69DC4CC1CB05}" srcOrd="4" destOrd="0" presId="urn:microsoft.com/office/officeart/2005/8/layout/orgChart1"/>
    <dgm:cxn modelId="{321EC6BE-1397-4E40-93A9-70F0F4244591}" type="presParOf" srcId="{40C1253F-DBB7-434F-A73B-CEEC416B14AE}" destId="{CA57B0A5-9588-4871-8812-A276EB01B15F}" srcOrd="5" destOrd="0" presId="urn:microsoft.com/office/officeart/2005/8/layout/orgChart1"/>
    <dgm:cxn modelId="{AC8E6F9D-523C-4446-9871-2E079F580E49}" type="presParOf" srcId="{CA57B0A5-9588-4871-8812-A276EB01B15F}" destId="{6C3CE03B-971E-4917-8D3B-F38862BB3D0C}" srcOrd="0" destOrd="0" presId="urn:microsoft.com/office/officeart/2005/8/layout/orgChart1"/>
    <dgm:cxn modelId="{DC00DA8A-AF2D-4106-A012-74E3EB2F31FF}" type="presParOf" srcId="{6C3CE03B-971E-4917-8D3B-F38862BB3D0C}" destId="{74F29808-0A28-416D-8A49-969743862C89}" srcOrd="0" destOrd="0" presId="urn:microsoft.com/office/officeart/2005/8/layout/orgChart1"/>
    <dgm:cxn modelId="{ACE8A77A-84DE-4148-B702-1BCCFFE90EA4}" type="presParOf" srcId="{6C3CE03B-971E-4917-8D3B-F38862BB3D0C}" destId="{894CD8EA-D738-47EF-8E3C-2D7880618BEB}" srcOrd="1" destOrd="0" presId="urn:microsoft.com/office/officeart/2005/8/layout/orgChart1"/>
    <dgm:cxn modelId="{D8160B71-1128-4A7C-93D6-64873501C0B6}" type="presParOf" srcId="{CA57B0A5-9588-4871-8812-A276EB01B15F}" destId="{117C1768-2CFA-4682-BE4D-6CAD05DA0462}" srcOrd="1" destOrd="0" presId="urn:microsoft.com/office/officeart/2005/8/layout/orgChart1"/>
    <dgm:cxn modelId="{6F970C87-E25A-4378-B638-129936489020}" type="presParOf" srcId="{CA57B0A5-9588-4871-8812-A276EB01B15F}" destId="{4EC70965-6C5F-4533-9756-9579BDA82A2F}" srcOrd="2" destOrd="0" presId="urn:microsoft.com/office/officeart/2005/8/layout/orgChart1"/>
    <dgm:cxn modelId="{B225A106-813E-461E-B9E2-BF9D9A783C3B}" type="presParOf" srcId="{40C1253F-DBB7-434F-A73B-CEEC416B14AE}" destId="{91BBFB04-E691-42F6-B365-3916A509B0B0}" srcOrd="6" destOrd="0" presId="urn:microsoft.com/office/officeart/2005/8/layout/orgChart1"/>
    <dgm:cxn modelId="{7CD25494-7BF2-44D2-8D2E-349688F8D546}" type="presParOf" srcId="{40C1253F-DBB7-434F-A73B-CEEC416B14AE}" destId="{68A7365A-180D-42D4-AF43-D5FB51540B87}" srcOrd="7" destOrd="0" presId="urn:microsoft.com/office/officeart/2005/8/layout/orgChart1"/>
    <dgm:cxn modelId="{E9314E61-F36E-4E67-B8D6-53BA8912DD72}" type="presParOf" srcId="{68A7365A-180D-42D4-AF43-D5FB51540B87}" destId="{B39FD94B-49CE-41C1-B76E-CFB9F99DD3CE}" srcOrd="0" destOrd="0" presId="urn:microsoft.com/office/officeart/2005/8/layout/orgChart1"/>
    <dgm:cxn modelId="{B49E9D88-1422-4D55-A59D-CFFB83D7226F}" type="presParOf" srcId="{B39FD94B-49CE-41C1-B76E-CFB9F99DD3CE}" destId="{60D55D4A-2BC9-4309-BE80-9B33536C360B}" srcOrd="0" destOrd="0" presId="urn:microsoft.com/office/officeart/2005/8/layout/orgChart1"/>
    <dgm:cxn modelId="{A6B29227-4275-48DC-B554-363A8AFDAA05}" type="presParOf" srcId="{B39FD94B-49CE-41C1-B76E-CFB9F99DD3CE}" destId="{2CD70CA4-0540-402B-944B-7434BAB9CE63}" srcOrd="1" destOrd="0" presId="urn:microsoft.com/office/officeart/2005/8/layout/orgChart1"/>
    <dgm:cxn modelId="{70903453-B83B-41F5-A1C6-18345F032263}" type="presParOf" srcId="{68A7365A-180D-42D4-AF43-D5FB51540B87}" destId="{B29A1758-EFC2-4D8D-BBCD-2E12C74AAC99}" srcOrd="1" destOrd="0" presId="urn:microsoft.com/office/officeart/2005/8/layout/orgChart1"/>
    <dgm:cxn modelId="{A4EDBD48-D20D-4CEE-B518-9022236B37FD}" type="presParOf" srcId="{68A7365A-180D-42D4-AF43-D5FB51540B87}" destId="{C7A18A25-A311-455D-8C40-441970390483}" srcOrd="2" destOrd="0" presId="urn:microsoft.com/office/officeart/2005/8/layout/orgChart1"/>
    <dgm:cxn modelId="{9D2F2459-5980-4E43-AE52-72CAA4800282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600" b="1" dirty="0" smtClean="0"/>
            <a:t>Барьеры монопольного рынка</a:t>
          </a:r>
          <a:endParaRPr lang="ru-RU" sz="3600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3490DDDA-CD06-456B-9BCD-247E30C31C7E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4000" b="1" dirty="0" smtClean="0"/>
            <a:t>?</a:t>
          </a:r>
          <a:endParaRPr lang="ru-RU" sz="4000" b="1" dirty="0"/>
        </a:p>
      </dgm:t>
    </dgm:pt>
    <dgm:pt modelId="{C5699C9E-DC4C-4C0B-9C20-C22927F47F3E}" type="parTrans" cxnId="{DC6322CB-D70F-4C66-A0AA-0D51E700F718}">
      <dgm:prSet/>
      <dgm:spPr/>
      <dgm:t>
        <a:bodyPr/>
        <a:lstStyle/>
        <a:p>
          <a:endParaRPr lang="ru-RU"/>
        </a:p>
      </dgm:t>
    </dgm:pt>
    <dgm:pt modelId="{DD71070A-8390-4F2B-9405-472892B3C097}" type="sibTrans" cxnId="{DC6322CB-D70F-4C66-A0AA-0D51E700F718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4000" b="1" dirty="0" smtClean="0"/>
            <a:t>?</a:t>
          </a:r>
          <a:endParaRPr lang="ru-RU" sz="40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3FA3FAEA-D5AC-4783-9553-3407DCDF775A}">
      <dgm:prSet custT="1"/>
      <dgm:spPr>
        <a:solidFill>
          <a:srgbClr val="00B050"/>
        </a:solidFill>
      </dgm:spPr>
      <dgm:t>
        <a:bodyPr/>
        <a:lstStyle/>
        <a:p>
          <a:r>
            <a:rPr lang="ru-RU" sz="3600" dirty="0" smtClean="0"/>
            <a:t>Экономические</a:t>
          </a:r>
          <a:endParaRPr lang="ru-RU" sz="3600" dirty="0"/>
        </a:p>
      </dgm:t>
    </dgm:pt>
    <dgm:pt modelId="{31BA3CBB-EC7F-4030-882B-648850EA9212}" type="parTrans" cxnId="{033DBF70-4274-4CED-97DE-60963F9088B3}">
      <dgm:prSet/>
      <dgm:spPr/>
      <dgm:t>
        <a:bodyPr/>
        <a:lstStyle/>
        <a:p>
          <a:endParaRPr lang="ru-RU"/>
        </a:p>
      </dgm:t>
    </dgm:pt>
    <dgm:pt modelId="{23810FDA-C60D-42B8-9FC0-AD7584D34765}" type="sibTrans" cxnId="{033DBF70-4274-4CED-97DE-60963F9088B3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226273" custScaleY="1626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C3E82466-3306-4557-96E4-6D97CED64D14}" type="pres">
      <dgm:prSet presAssocID="{C5699C9E-DC4C-4C0B-9C20-C22927F47F3E}" presName="Name37" presStyleLbl="parChTrans1D2" presStyleIdx="0" presStyleCnt="3"/>
      <dgm:spPr/>
      <dgm:t>
        <a:bodyPr/>
        <a:lstStyle/>
        <a:p>
          <a:endParaRPr lang="ru-RU"/>
        </a:p>
      </dgm:t>
    </dgm:pt>
    <dgm:pt modelId="{F61D7DFC-70D2-4D92-B297-2BDA3F923D6C}" type="pres">
      <dgm:prSet presAssocID="{3490DDDA-CD06-456B-9BCD-247E30C31C7E}" presName="hierRoot2" presStyleCnt="0">
        <dgm:presLayoutVars>
          <dgm:hierBranch val="init"/>
        </dgm:presLayoutVars>
      </dgm:prSet>
      <dgm:spPr/>
    </dgm:pt>
    <dgm:pt modelId="{4CCA9932-8202-4157-9998-D5CED932ECBD}" type="pres">
      <dgm:prSet presAssocID="{3490DDDA-CD06-456B-9BCD-247E30C31C7E}" presName="rootComposite" presStyleCnt="0"/>
      <dgm:spPr/>
    </dgm:pt>
    <dgm:pt modelId="{3F152074-0C14-4B46-B21E-8261A9BE132D}" type="pres">
      <dgm:prSet presAssocID="{3490DDDA-CD06-456B-9BCD-247E30C31C7E}" presName="rootText" presStyleLbl="node2" presStyleIdx="0" presStyleCnt="3" custScaleX="117649" custScaleY="616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02C4E1-F7E0-4065-9604-A7D7BFBD24CE}" type="pres">
      <dgm:prSet presAssocID="{3490DDDA-CD06-456B-9BCD-247E30C31C7E}" presName="rootConnector" presStyleLbl="node2" presStyleIdx="0" presStyleCnt="3"/>
      <dgm:spPr/>
      <dgm:t>
        <a:bodyPr/>
        <a:lstStyle/>
        <a:p>
          <a:endParaRPr lang="ru-RU"/>
        </a:p>
      </dgm:t>
    </dgm:pt>
    <dgm:pt modelId="{0793A2F7-0367-4F2E-ACA8-B5ECDC025492}" type="pres">
      <dgm:prSet presAssocID="{3490DDDA-CD06-456B-9BCD-247E30C31C7E}" presName="hierChild4" presStyleCnt="0"/>
      <dgm:spPr/>
    </dgm:pt>
    <dgm:pt modelId="{901CCF5C-DE05-4020-917E-C43309407597}" type="pres">
      <dgm:prSet presAssocID="{3490DDDA-CD06-456B-9BCD-247E30C31C7E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3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3" custScaleX="102748" custScaleY="587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3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789FEB5F-44A5-4F47-BBF1-DA6DA83DBACF}" type="pres">
      <dgm:prSet presAssocID="{31BA3CBB-EC7F-4030-882B-648850EA9212}" presName="Name37" presStyleLbl="parChTrans1D2" presStyleIdx="2" presStyleCnt="3"/>
      <dgm:spPr/>
      <dgm:t>
        <a:bodyPr/>
        <a:lstStyle/>
        <a:p>
          <a:endParaRPr lang="ru-RU"/>
        </a:p>
      </dgm:t>
    </dgm:pt>
    <dgm:pt modelId="{7E839CCD-1991-4162-A389-BF047F74BC30}" type="pres">
      <dgm:prSet presAssocID="{3FA3FAEA-D5AC-4783-9553-3407DCDF775A}" presName="hierRoot2" presStyleCnt="0">
        <dgm:presLayoutVars>
          <dgm:hierBranch val="init"/>
        </dgm:presLayoutVars>
      </dgm:prSet>
      <dgm:spPr/>
    </dgm:pt>
    <dgm:pt modelId="{BAC9A626-381C-4C31-BC32-DDA890592712}" type="pres">
      <dgm:prSet presAssocID="{3FA3FAEA-D5AC-4783-9553-3407DCDF775A}" presName="rootComposite" presStyleCnt="0"/>
      <dgm:spPr/>
    </dgm:pt>
    <dgm:pt modelId="{DB3974C4-D5B0-4844-B770-881257CC7586}" type="pres">
      <dgm:prSet presAssocID="{3FA3FAEA-D5AC-4783-9553-3407DCDF775A}" presName="rootText" presStyleLbl="node2" presStyleIdx="2" presStyleCnt="3" custScaleX="174992" custScaleY="642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E5A311-3F12-4D56-B3D2-7A222F1EFF0C}" type="pres">
      <dgm:prSet presAssocID="{3FA3FAEA-D5AC-4783-9553-3407DCDF775A}" presName="rootConnector" presStyleLbl="node2" presStyleIdx="2" presStyleCnt="3"/>
      <dgm:spPr/>
      <dgm:t>
        <a:bodyPr/>
        <a:lstStyle/>
        <a:p>
          <a:endParaRPr lang="ru-RU"/>
        </a:p>
      </dgm:t>
    </dgm:pt>
    <dgm:pt modelId="{17D45E48-7C3A-41C6-ABEC-885628A23EF6}" type="pres">
      <dgm:prSet presAssocID="{3FA3FAEA-D5AC-4783-9553-3407DCDF775A}" presName="hierChild4" presStyleCnt="0"/>
      <dgm:spPr/>
    </dgm:pt>
    <dgm:pt modelId="{F4B5A421-038B-4906-91C8-5C1376AA7341}" type="pres">
      <dgm:prSet presAssocID="{3FA3FAEA-D5AC-4783-9553-3407DCDF775A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078FA4E3-1AD2-4C23-8CAA-C57A5C5674A4}" type="presOf" srcId="{CBA94E83-80AC-46D3-85B4-BF5B19AE9720}" destId="{579C7182-0B1D-4900-BEF2-8D12FC8D4D12}" srcOrd="0" destOrd="0" presId="urn:microsoft.com/office/officeart/2005/8/layout/orgChart1"/>
    <dgm:cxn modelId="{460331DD-53EF-4098-B8B9-9D0618CC5A49}" type="presOf" srcId="{B3435A5C-0B79-4E9F-8180-DBCC7E6B64DC}" destId="{D1EE8BB8-9B49-430E-BCA3-482F425A11E6}" srcOrd="0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CC75F5EB-E3F8-44CC-BF57-CD9845037FD5}" type="presOf" srcId="{C5699C9E-DC4C-4C0B-9C20-C22927F47F3E}" destId="{C3E82466-3306-4557-96E4-6D97CED64D14}" srcOrd="0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7C49A48C-CCCA-45D9-B025-77D391033ECD}" type="presOf" srcId="{3FA3FAEA-D5AC-4783-9553-3407DCDF775A}" destId="{BEE5A311-3F12-4D56-B3D2-7A222F1EFF0C}" srcOrd="1" destOrd="0" presId="urn:microsoft.com/office/officeart/2005/8/layout/orgChart1"/>
    <dgm:cxn modelId="{B239A76A-FA64-4EB9-8086-AC5BCB157EE9}" type="presOf" srcId="{6F6B10C9-65CA-4828-90A1-37F57DB61D59}" destId="{A97C0BF0-75ED-40D2-A100-5B9A250C6E36}" srcOrd="1" destOrd="0" presId="urn:microsoft.com/office/officeart/2005/8/layout/orgChart1"/>
    <dgm:cxn modelId="{EA175AFD-D2D6-4372-A4BE-CD5DF668A2AE}" type="presOf" srcId="{3490DDDA-CD06-456B-9BCD-247E30C31C7E}" destId="{3F152074-0C14-4B46-B21E-8261A9BE132D}" srcOrd="0" destOrd="0" presId="urn:microsoft.com/office/officeart/2005/8/layout/orgChart1"/>
    <dgm:cxn modelId="{FFC64C47-98F2-4DA1-82D7-687BD08CA46F}" type="presOf" srcId="{31BA3CBB-EC7F-4030-882B-648850EA9212}" destId="{789FEB5F-44A5-4F47-BBF1-DA6DA83DBACF}" srcOrd="0" destOrd="0" presId="urn:microsoft.com/office/officeart/2005/8/layout/orgChart1"/>
    <dgm:cxn modelId="{C6E77A2A-A5F8-4448-999F-793A516D742C}" type="presOf" srcId="{3490DDDA-CD06-456B-9BCD-247E30C31C7E}" destId="{EB02C4E1-F7E0-4065-9604-A7D7BFBD24CE}" srcOrd="1" destOrd="0" presId="urn:microsoft.com/office/officeart/2005/8/layout/orgChart1"/>
    <dgm:cxn modelId="{DC6322CB-D70F-4C66-A0AA-0D51E700F718}" srcId="{B3435A5C-0B79-4E9F-8180-DBCC7E6B64DC}" destId="{3490DDDA-CD06-456B-9BCD-247E30C31C7E}" srcOrd="0" destOrd="0" parTransId="{C5699C9E-DC4C-4C0B-9C20-C22927F47F3E}" sibTransId="{DD71070A-8390-4F2B-9405-472892B3C097}"/>
    <dgm:cxn modelId="{947B1321-97EB-4DAB-9721-618D3EF91E37}" type="presOf" srcId="{6F6B10C9-65CA-4828-90A1-37F57DB61D59}" destId="{9CFBE578-DD8E-48E7-B675-62C492642645}" srcOrd="0" destOrd="0" presId="urn:microsoft.com/office/officeart/2005/8/layout/orgChart1"/>
    <dgm:cxn modelId="{0F0E019C-7815-483C-AF22-03C786D474FB}" type="presOf" srcId="{AA404E0A-A352-40C9-A30E-F5C57393417A}" destId="{3E08AFD2-9320-4D7E-87D1-D2E74C53BDD4}" srcOrd="0" destOrd="0" presId="urn:microsoft.com/office/officeart/2005/8/layout/orgChart1"/>
    <dgm:cxn modelId="{0B0D4CCF-D65D-41E0-85D3-69EC9D98075B}" type="presOf" srcId="{3FA3FAEA-D5AC-4783-9553-3407DCDF775A}" destId="{DB3974C4-D5B0-4844-B770-881257CC7586}" srcOrd="0" destOrd="0" presId="urn:microsoft.com/office/officeart/2005/8/layout/orgChart1"/>
    <dgm:cxn modelId="{EE8DB856-A419-4EDF-8C61-68D30478BDE9}" type="presOf" srcId="{B3435A5C-0B79-4E9F-8180-DBCC7E6B64DC}" destId="{9C814680-121F-4176-B5E6-4A8B1AA1E8E2}" srcOrd="1" destOrd="0" presId="urn:microsoft.com/office/officeart/2005/8/layout/orgChart1"/>
    <dgm:cxn modelId="{033DBF70-4274-4CED-97DE-60963F9088B3}" srcId="{B3435A5C-0B79-4E9F-8180-DBCC7E6B64DC}" destId="{3FA3FAEA-D5AC-4783-9553-3407DCDF775A}" srcOrd="2" destOrd="0" parTransId="{31BA3CBB-EC7F-4030-882B-648850EA9212}" sibTransId="{23810FDA-C60D-42B8-9FC0-AD7584D34765}"/>
    <dgm:cxn modelId="{2CB36805-1031-4AEF-ABC5-055C7C291DB0}" type="presParOf" srcId="{579C7182-0B1D-4900-BEF2-8D12FC8D4D12}" destId="{73BD3551-9573-4A51-B18A-A13C226A0299}" srcOrd="0" destOrd="0" presId="urn:microsoft.com/office/officeart/2005/8/layout/orgChart1"/>
    <dgm:cxn modelId="{052B5D35-F0AF-4CC3-A9F7-3C52B2F21BE3}" type="presParOf" srcId="{73BD3551-9573-4A51-B18A-A13C226A0299}" destId="{01909518-E704-471F-9BB6-4802CE1D325F}" srcOrd="0" destOrd="0" presId="urn:microsoft.com/office/officeart/2005/8/layout/orgChart1"/>
    <dgm:cxn modelId="{5AF681B7-8A09-424E-B7AE-0C9BA86E828B}" type="presParOf" srcId="{01909518-E704-471F-9BB6-4802CE1D325F}" destId="{D1EE8BB8-9B49-430E-BCA3-482F425A11E6}" srcOrd="0" destOrd="0" presId="urn:microsoft.com/office/officeart/2005/8/layout/orgChart1"/>
    <dgm:cxn modelId="{7772FBA8-FA21-4A7E-84B2-E02BF5B722DF}" type="presParOf" srcId="{01909518-E704-471F-9BB6-4802CE1D325F}" destId="{9C814680-121F-4176-B5E6-4A8B1AA1E8E2}" srcOrd="1" destOrd="0" presId="urn:microsoft.com/office/officeart/2005/8/layout/orgChart1"/>
    <dgm:cxn modelId="{8E705948-88BA-45A4-A075-D73258AF7E3D}" type="presParOf" srcId="{73BD3551-9573-4A51-B18A-A13C226A0299}" destId="{40C1253F-DBB7-434F-A73B-CEEC416B14AE}" srcOrd="1" destOrd="0" presId="urn:microsoft.com/office/officeart/2005/8/layout/orgChart1"/>
    <dgm:cxn modelId="{E7C472BE-2C4D-40C0-99F2-AB18211C2A2A}" type="presParOf" srcId="{40C1253F-DBB7-434F-A73B-CEEC416B14AE}" destId="{C3E82466-3306-4557-96E4-6D97CED64D14}" srcOrd="0" destOrd="0" presId="urn:microsoft.com/office/officeart/2005/8/layout/orgChart1"/>
    <dgm:cxn modelId="{84AE8CDB-1376-401F-BC17-570539929A45}" type="presParOf" srcId="{40C1253F-DBB7-434F-A73B-CEEC416B14AE}" destId="{F61D7DFC-70D2-4D92-B297-2BDA3F923D6C}" srcOrd="1" destOrd="0" presId="urn:microsoft.com/office/officeart/2005/8/layout/orgChart1"/>
    <dgm:cxn modelId="{63E88B2D-3DD8-457F-AB5F-B98D31EA43B8}" type="presParOf" srcId="{F61D7DFC-70D2-4D92-B297-2BDA3F923D6C}" destId="{4CCA9932-8202-4157-9998-D5CED932ECBD}" srcOrd="0" destOrd="0" presId="urn:microsoft.com/office/officeart/2005/8/layout/orgChart1"/>
    <dgm:cxn modelId="{0B4A4626-77BB-44CD-A4A8-C9E178ACE23E}" type="presParOf" srcId="{4CCA9932-8202-4157-9998-D5CED932ECBD}" destId="{3F152074-0C14-4B46-B21E-8261A9BE132D}" srcOrd="0" destOrd="0" presId="urn:microsoft.com/office/officeart/2005/8/layout/orgChart1"/>
    <dgm:cxn modelId="{AA933CC9-7CF3-4DA8-B73E-F40C49EF7C4E}" type="presParOf" srcId="{4CCA9932-8202-4157-9998-D5CED932ECBD}" destId="{EB02C4E1-F7E0-4065-9604-A7D7BFBD24CE}" srcOrd="1" destOrd="0" presId="urn:microsoft.com/office/officeart/2005/8/layout/orgChart1"/>
    <dgm:cxn modelId="{DA76BBBE-B321-4312-8616-2278DD551714}" type="presParOf" srcId="{F61D7DFC-70D2-4D92-B297-2BDA3F923D6C}" destId="{0793A2F7-0367-4F2E-ACA8-B5ECDC025492}" srcOrd="1" destOrd="0" presId="urn:microsoft.com/office/officeart/2005/8/layout/orgChart1"/>
    <dgm:cxn modelId="{F663E5B2-A60D-4660-8FCE-FC1A931CFAE9}" type="presParOf" srcId="{F61D7DFC-70D2-4D92-B297-2BDA3F923D6C}" destId="{901CCF5C-DE05-4020-917E-C43309407597}" srcOrd="2" destOrd="0" presId="urn:microsoft.com/office/officeart/2005/8/layout/orgChart1"/>
    <dgm:cxn modelId="{C37E3292-BF3D-4630-9458-41C2310CED09}" type="presParOf" srcId="{40C1253F-DBB7-434F-A73B-CEEC416B14AE}" destId="{3E08AFD2-9320-4D7E-87D1-D2E74C53BDD4}" srcOrd="2" destOrd="0" presId="urn:microsoft.com/office/officeart/2005/8/layout/orgChart1"/>
    <dgm:cxn modelId="{5FA97E41-1FC8-4787-86BD-B27B7F1398A6}" type="presParOf" srcId="{40C1253F-DBB7-434F-A73B-CEEC416B14AE}" destId="{35360921-D811-4034-8019-5B5DFAE6FA8E}" srcOrd="3" destOrd="0" presId="urn:microsoft.com/office/officeart/2005/8/layout/orgChart1"/>
    <dgm:cxn modelId="{B9B50670-91E0-48BC-B520-7A8F4239FDBC}" type="presParOf" srcId="{35360921-D811-4034-8019-5B5DFAE6FA8E}" destId="{4D3834EF-4A89-418C-B5CB-4D1A51EBFE71}" srcOrd="0" destOrd="0" presId="urn:microsoft.com/office/officeart/2005/8/layout/orgChart1"/>
    <dgm:cxn modelId="{0B5CBABF-E079-44DE-9E54-2B443E537F33}" type="presParOf" srcId="{4D3834EF-4A89-418C-B5CB-4D1A51EBFE71}" destId="{9CFBE578-DD8E-48E7-B675-62C492642645}" srcOrd="0" destOrd="0" presId="urn:microsoft.com/office/officeart/2005/8/layout/orgChart1"/>
    <dgm:cxn modelId="{F77AC5B7-F3F6-4675-97FB-17C854C375AF}" type="presParOf" srcId="{4D3834EF-4A89-418C-B5CB-4D1A51EBFE71}" destId="{A97C0BF0-75ED-40D2-A100-5B9A250C6E36}" srcOrd="1" destOrd="0" presId="urn:microsoft.com/office/officeart/2005/8/layout/orgChart1"/>
    <dgm:cxn modelId="{94297D5E-34AD-4A98-A8EE-6A96E7FDE6C7}" type="presParOf" srcId="{35360921-D811-4034-8019-5B5DFAE6FA8E}" destId="{EA15BE2C-B0C2-42D0-8059-714E29BD3021}" srcOrd="1" destOrd="0" presId="urn:microsoft.com/office/officeart/2005/8/layout/orgChart1"/>
    <dgm:cxn modelId="{D105C77C-0077-462E-8432-EDCDFCDD420C}" type="presParOf" srcId="{35360921-D811-4034-8019-5B5DFAE6FA8E}" destId="{5A9587E2-4654-49BE-935B-0B098A6ABB7B}" srcOrd="2" destOrd="0" presId="urn:microsoft.com/office/officeart/2005/8/layout/orgChart1"/>
    <dgm:cxn modelId="{0441A931-C4EC-46E7-90AF-92CD36B5BE38}" type="presParOf" srcId="{40C1253F-DBB7-434F-A73B-CEEC416B14AE}" destId="{789FEB5F-44A5-4F47-BBF1-DA6DA83DBACF}" srcOrd="4" destOrd="0" presId="urn:microsoft.com/office/officeart/2005/8/layout/orgChart1"/>
    <dgm:cxn modelId="{6D716E3E-844F-4E6C-90EB-C9754AA79C0F}" type="presParOf" srcId="{40C1253F-DBB7-434F-A73B-CEEC416B14AE}" destId="{7E839CCD-1991-4162-A389-BF047F74BC30}" srcOrd="5" destOrd="0" presId="urn:microsoft.com/office/officeart/2005/8/layout/orgChart1"/>
    <dgm:cxn modelId="{75BD39F2-145E-4C22-83C3-5765EE62C65B}" type="presParOf" srcId="{7E839CCD-1991-4162-A389-BF047F74BC30}" destId="{BAC9A626-381C-4C31-BC32-DDA890592712}" srcOrd="0" destOrd="0" presId="urn:microsoft.com/office/officeart/2005/8/layout/orgChart1"/>
    <dgm:cxn modelId="{0AE178C2-8373-4ABD-A922-A2996B3AA964}" type="presParOf" srcId="{BAC9A626-381C-4C31-BC32-DDA890592712}" destId="{DB3974C4-D5B0-4844-B770-881257CC7586}" srcOrd="0" destOrd="0" presId="urn:microsoft.com/office/officeart/2005/8/layout/orgChart1"/>
    <dgm:cxn modelId="{B8002A64-6FD8-47EB-BC56-C900DF302593}" type="presParOf" srcId="{BAC9A626-381C-4C31-BC32-DDA890592712}" destId="{BEE5A311-3F12-4D56-B3D2-7A222F1EFF0C}" srcOrd="1" destOrd="0" presId="urn:microsoft.com/office/officeart/2005/8/layout/orgChart1"/>
    <dgm:cxn modelId="{E7EB2758-4E68-4D32-8F56-00EA047F31C9}" type="presParOf" srcId="{7E839CCD-1991-4162-A389-BF047F74BC30}" destId="{17D45E48-7C3A-41C6-ABEC-885628A23EF6}" srcOrd="1" destOrd="0" presId="urn:microsoft.com/office/officeart/2005/8/layout/orgChart1"/>
    <dgm:cxn modelId="{93A52C20-72D7-4B75-A9EB-D3D71F2D5DE5}" type="presParOf" srcId="{7E839CCD-1991-4162-A389-BF047F74BC30}" destId="{F4B5A421-038B-4906-91C8-5C1376AA7341}" srcOrd="2" destOrd="0" presId="urn:microsoft.com/office/officeart/2005/8/layout/orgChart1"/>
    <dgm:cxn modelId="{D152714C-ED40-4743-BD24-D85BD365A84D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600" b="1" dirty="0" smtClean="0"/>
            <a:t>Барьеры монопольного рынка</a:t>
          </a:r>
          <a:endParaRPr lang="ru-RU" sz="3600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3490DDDA-CD06-456B-9BCD-247E30C31C7E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4000" b="1" dirty="0" smtClean="0"/>
            <a:t>Юридические</a:t>
          </a:r>
          <a:endParaRPr lang="ru-RU" sz="4000" b="1" dirty="0"/>
        </a:p>
      </dgm:t>
    </dgm:pt>
    <dgm:pt modelId="{C5699C9E-DC4C-4C0B-9C20-C22927F47F3E}" type="parTrans" cxnId="{DC6322CB-D70F-4C66-A0AA-0D51E700F718}">
      <dgm:prSet/>
      <dgm:spPr/>
      <dgm:t>
        <a:bodyPr/>
        <a:lstStyle/>
        <a:p>
          <a:endParaRPr lang="ru-RU"/>
        </a:p>
      </dgm:t>
    </dgm:pt>
    <dgm:pt modelId="{DD71070A-8390-4F2B-9405-472892B3C097}" type="sibTrans" cxnId="{DC6322CB-D70F-4C66-A0AA-0D51E700F718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4000" b="1" dirty="0" smtClean="0"/>
            <a:t>Естественные</a:t>
          </a:r>
          <a:endParaRPr lang="ru-RU" sz="40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3FA3FAEA-D5AC-4783-9553-3407DCDF775A}">
      <dgm:prSet custT="1"/>
      <dgm:spPr>
        <a:solidFill>
          <a:srgbClr val="00B050"/>
        </a:solidFill>
      </dgm:spPr>
      <dgm:t>
        <a:bodyPr/>
        <a:lstStyle/>
        <a:p>
          <a:r>
            <a:rPr lang="ru-RU" sz="3600" b="1" dirty="0" smtClean="0"/>
            <a:t>Экономические</a:t>
          </a:r>
          <a:endParaRPr lang="ru-RU" sz="3600" b="1" dirty="0"/>
        </a:p>
      </dgm:t>
    </dgm:pt>
    <dgm:pt modelId="{31BA3CBB-EC7F-4030-882B-648850EA9212}" type="parTrans" cxnId="{033DBF70-4274-4CED-97DE-60963F9088B3}">
      <dgm:prSet/>
      <dgm:spPr/>
      <dgm:t>
        <a:bodyPr/>
        <a:lstStyle/>
        <a:p>
          <a:endParaRPr lang="ru-RU"/>
        </a:p>
      </dgm:t>
    </dgm:pt>
    <dgm:pt modelId="{23810FDA-C60D-42B8-9FC0-AD7584D34765}" type="sibTrans" cxnId="{033DBF70-4274-4CED-97DE-60963F9088B3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226273" custScaleY="1626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C3E82466-3306-4557-96E4-6D97CED64D14}" type="pres">
      <dgm:prSet presAssocID="{C5699C9E-DC4C-4C0B-9C20-C22927F47F3E}" presName="Name37" presStyleLbl="parChTrans1D2" presStyleIdx="0" presStyleCnt="3"/>
      <dgm:spPr/>
      <dgm:t>
        <a:bodyPr/>
        <a:lstStyle/>
        <a:p>
          <a:endParaRPr lang="ru-RU"/>
        </a:p>
      </dgm:t>
    </dgm:pt>
    <dgm:pt modelId="{F61D7DFC-70D2-4D92-B297-2BDA3F923D6C}" type="pres">
      <dgm:prSet presAssocID="{3490DDDA-CD06-456B-9BCD-247E30C31C7E}" presName="hierRoot2" presStyleCnt="0">
        <dgm:presLayoutVars>
          <dgm:hierBranch val="init"/>
        </dgm:presLayoutVars>
      </dgm:prSet>
      <dgm:spPr/>
    </dgm:pt>
    <dgm:pt modelId="{4CCA9932-8202-4157-9998-D5CED932ECBD}" type="pres">
      <dgm:prSet presAssocID="{3490DDDA-CD06-456B-9BCD-247E30C31C7E}" presName="rootComposite" presStyleCnt="0"/>
      <dgm:spPr/>
    </dgm:pt>
    <dgm:pt modelId="{3F152074-0C14-4B46-B21E-8261A9BE132D}" type="pres">
      <dgm:prSet presAssocID="{3490DDDA-CD06-456B-9BCD-247E30C31C7E}" presName="rootText" presStyleLbl="node2" presStyleIdx="0" presStyleCnt="3" custScaleX="133331" custScaleY="1099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02C4E1-F7E0-4065-9604-A7D7BFBD24CE}" type="pres">
      <dgm:prSet presAssocID="{3490DDDA-CD06-456B-9BCD-247E30C31C7E}" presName="rootConnector" presStyleLbl="node2" presStyleIdx="0" presStyleCnt="3"/>
      <dgm:spPr/>
      <dgm:t>
        <a:bodyPr/>
        <a:lstStyle/>
        <a:p>
          <a:endParaRPr lang="ru-RU"/>
        </a:p>
      </dgm:t>
    </dgm:pt>
    <dgm:pt modelId="{0793A2F7-0367-4F2E-ACA8-B5ECDC025492}" type="pres">
      <dgm:prSet presAssocID="{3490DDDA-CD06-456B-9BCD-247E30C31C7E}" presName="hierChild4" presStyleCnt="0"/>
      <dgm:spPr/>
    </dgm:pt>
    <dgm:pt modelId="{901CCF5C-DE05-4020-917E-C43309407597}" type="pres">
      <dgm:prSet presAssocID="{3490DDDA-CD06-456B-9BCD-247E30C31C7E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3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3" custScaleX="116541" custScaleY="1224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3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789FEB5F-44A5-4F47-BBF1-DA6DA83DBACF}" type="pres">
      <dgm:prSet presAssocID="{31BA3CBB-EC7F-4030-882B-648850EA9212}" presName="Name37" presStyleLbl="parChTrans1D2" presStyleIdx="2" presStyleCnt="3"/>
      <dgm:spPr/>
      <dgm:t>
        <a:bodyPr/>
        <a:lstStyle/>
        <a:p>
          <a:endParaRPr lang="ru-RU"/>
        </a:p>
      </dgm:t>
    </dgm:pt>
    <dgm:pt modelId="{7E839CCD-1991-4162-A389-BF047F74BC30}" type="pres">
      <dgm:prSet presAssocID="{3FA3FAEA-D5AC-4783-9553-3407DCDF775A}" presName="hierRoot2" presStyleCnt="0">
        <dgm:presLayoutVars>
          <dgm:hierBranch val="init"/>
        </dgm:presLayoutVars>
      </dgm:prSet>
      <dgm:spPr/>
    </dgm:pt>
    <dgm:pt modelId="{BAC9A626-381C-4C31-BC32-DDA890592712}" type="pres">
      <dgm:prSet presAssocID="{3FA3FAEA-D5AC-4783-9553-3407DCDF775A}" presName="rootComposite" presStyleCnt="0"/>
      <dgm:spPr/>
    </dgm:pt>
    <dgm:pt modelId="{DB3974C4-D5B0-4844-B770-881257CC7586}" type="pres">
      <dgm:prSet presAssocID="{3FA3FAEA-D5AC-4783-9553-3407DCDF775A}" presName="rootText" presStyleLbl="node2" presStyleIdx="2" presStyleCnt="3" custScaleX="190253" custScaleY="1055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E5A311-3F12-4D56-B3D2-7A222F1EFF0C}" type="pres">
      <dgm:prSet presAssocID="{3FA3FAEA-D5AC-4783-9553-3407DCDF775A}" presName="rootConnector" presStyleLbl="node2" presStyleIdx="2" presStyleCnt="3"/>
      <dgm:spPr/>
      <dgm:t>
        <a:bodyPr/>
        <a:lstStyle/>
        <a:p>
          <a:endParaRPr lang="ru-RU"/>
        </a:p>
      </dgm:t>
    </dgm:pt>
    <dgm:pt modelId="{17D45E48-7C3A-41C6-ABEC-885628A23EF6}" type="pres">
      <dgm:prSet presAssocID="{3FA3FAEA-D5AC-4783-9553-3407DCDF775A}" presName="hierChild4" presStyleCnt="0"/>
      <dgm:spPr/>
    </dgm:pt>
    <dgm:pt modelId="{F4B5A421-038B-4906-91C8-5C1376AA7341}" type="pres">
      <dgm:prSet presAssocID="{3FA3FAEA-D5AC-4783-9553-3407DCDF775A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E6AC091A-9D40-44A4-8FDA-0B9F12F2409D}" type="presOf" srcId="{B3435A5C-0B79-4E9F-8180-DBCC7E6B64DC}" destId="{D1EE8BB8-9B49-430E-BCA3-482F425A11E6}" srcOrd="0" destOrd="0" presId="urn:microsoft.com/office/officeart/2005/8/layout/orgChart1"/>
    <dgm:cxn modelId="{4FA376B6-34E9-4475-8729-15B7A3E2DEF7}" type="presOf" srcId="{3490DDDA-CD06-456B-9BCD-247E30C31C7E}" destId="{3F152074-0C14-4B46-B21E-8261A9BE132D}" srcOrd="0" destOrd="0" presId="urn:microsoft.com/office/officeart/2005/8/layout/orgChart1"/>
    <dgm:cxn modelId="{A02F6675-BDDB-4B08-88FA-AA1744B7FEEC}" type="presOf" srcId="{3490DDDA-CD06-456B-9BCD-247E30C31C7E}" destId="{EB02C4E1-F7E0-4065-9604-A7D7BFBD24CE}" srcOrd="1" destOrd="0" presId="urn:microsoft.com/office/officeart/2005/8/layout/orgChart1"/>
    <dgm:cxn modelId="{59C8022D-4305-4FBF-973A-3461CC88FC62}" type="presOf" srcId="{B3435A5C-0B79-4E9F-8180-DBCC7E6B64DC}" destId="{9C814680-121F-4176-B5E6-4A8B1AA1E8E2}" srcOrd="1" destOrd="0" presId="urn:microsoft.com/office/officeart/2005/8/layout/orgChart1"/>
    <dgm:cxn modelId="{8289B40F-4076-46BC-A0CE-C08989516ACB}" type="presOf" srcId="{AA404E0A-A352-40C9-A30E-F5C57393417A}" destId="{3E08AFD2-9320-4D7E-87D1-D2E74C53BDD4}" srcOrd="0" destOrd="0" presId="urn:microsoft.com/office/officeart/2005/8/layout/orgChart1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3D65038D-D4D7-4FB8-BA05-DA23679CD1AD}" type="presOf" srcId="{31BA3CBB-EC7F-4030-882B-648850EA9212}" destId="{789FEB5F-44A5-4F47-BBF1-DA6DA83DBACF}" srcOrd="0" destOrd="0" presId="urn:microsoft.com/office/officeart/2005/8/layout/orgChart1"/>
    <dgm:cxn modelId="{4414FAD8-3DE3-4CB9-A361-13E2075AC592}" type="presOf" srcId="{6F6B10C9-65CA-4828-90A1-37F57DB61D59}" destId="{9CFBE578-DD8E-48E7-B675-62C492642645}" srcOrd="0" destOrd="0" presId="urn:microsoft.com/office/officeart/2005/8/layout/orgChart1"/>
    <dgm:cxn modelId="{7D3C7FC8-FC8F-4096-9C2E-1EE8F6331FCA}" type="presOf" srcId="{C5699C9E-DC4C-4C0B-9C20-C22927F47F3E}" destId="{C3E82466-3306-4557-96E4-6D97CED64D14}" srcOrd="0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6322C37E-9DBB-4F75-AF12-83BB72D316C6}" type="presOf" srcId="{3FA3FAEA-D5AC-4783-9553-3407DCDF775A}" destId="{BEE5A311-3F12-4D56-B3D2-7A222F1EFF0C}" srcOrd="1" destOrd="0" presId="urn:microsoft.com/office/officeart/2005/8/layout/orgChart1"/>
    <dgm:cxn modelId="{DC6322CB-D70F-4C66-A0AA-0D51E700F718}" srcId="{B3435A5C-0B79-4E9F-8180-DBCC7E6B64DC}" destId="{3490DDDA-CD06-456B-9BCD-247E30C31C7E}" srcOrd="0" destOrd="0" parTransId="{C5699C9E-DC4C-4C0B-9C20-C22927F47F3E}" sibTransId="{DD71070A-8390-4F2B-9405-472892B3C097}"/>
    <dgm:cxn modelId="{4AE379E5-DEA0-40D9-9AAA-3D36807D1AFD}" type="presOf" srcId="{6F6B10C9-65CA-4828-90A1-37F57DB61D59}" destId="{A97C0BF0-75ED-40D2-A100-5B9A250C6E36}" srcOrd="1" destOrd="0" presId="urn:microsoft.com/office/officeart/2005/8/layout/orgChart1"/>
    <dgm:cxn modelId="{F4BF2737-C315-4658-9C9D-36490868BCED}" type="presOf" srcId="{CBA94E83-80AC-46D3-85B4-BF5B19AE9720}" destId="{579C7182-0B1D-4900-BEF2-8D12FC8D4D12}" srcOrd="0" destOrd="0" presId="urn:microsoft.com/office/officeart/2005/8/layout/orgChart1"/>
    <dgm:cxn modelId="{732F2E5A-F038-4F64-A006-13572CEC7C3B}" type="presOf" srcId="{3FA3FAEA-D5AC-4783-9553-3407DCDF775A}" destId="{DB3974C4-D5B0-4844-B770-881257CC7586}" srcOrd="0" destOrd="0" presId="urn:microsoft.com/office/officeart/2005/8/layout/orgChart1"/>
    <dgm:cxn modelId="{033DBF70-4274-4CED-97DE-60963F9088B3}" srcId="{B3435A5C-0B79-4E9F-8180-DBCC7E6B64DC}" destId="{3FA3FAEA-D5AC-4783-9553-3407DCDF775A}" srcOrd="2" destOrd="0" parTransId="{31BA3CBB-EC7F-4030-882B-648850EA9212}" sibTransId="{23810FDA-C60D-42B8-9FC0-AD7584D34765}"/>
    <dgm:cxn modelId="{9BB0FFC4-74CE-41E5-844C-9B3EF3AE0678}" type="presParOf" srcId="{579C7182-0B1D-4900-BEF2-8D12FC8D4D12}" destId="{73BD3551-9573-4A51-B18A-A13C226A0299}" srcOrd="0" destOrd="0" presId="urn:microsoft.com/office/officeart/2005/8/layout/orgChart1"/>
    <dgm:cxn modelId="{A1F631D2-974A-4520-9E47-F6B5EF48A8C5}" type="presParOf" srcId="{73BD3551-9573-4A51-B18A-A13C226A0299}" destId="{01909518-E704-471F-9BB6-4802CE1D325F}" srcOrd="0" destOrd="0" presId="urn:microsoft.com/office/officeart/2005/8/layout/orgChart1"/>
    <dgm:cxn modelId="{13AA82D8-FACD-457E-B570-B3D129870633}" type="presParOf" srcId="{01909518-E704-471F-9BB6-4802CE1D325F}" destId="{D1EE8BB8-9B49-430E-BCA3-482F425A11E6}" srcOrd="0" destOrd="0" presId="urn:microsoft.com/office/officeart/2005/8/layout/orgChart1"/>
    <dgm:cxn modelId="{3A557610-F0DC-41EF-97CD-A4302711D780}" type="presParOf" srcId="{01909518-E704-471F-9BB6-4802CE1D325F}" destId="{9C814680-121F-4176-B5E6-4A8B1AA1E8E2}" srcOrd="1" destOrd="0" presId="urn:microsoft.com/office/officeart/2005/8/layout/orgChart1"/>
    <dgm:cxn modelId="{D58EA0F7-AD65-4337-A1D2-E7F2305BB095}" type="presParOf" srcId="{73BD3551-9573-4A51-B18A-A13C226A0299}" destId="{40C1253F-DBB7-434F-A73B-CEEC416B14AE}" srcOrd="1" destOrd="0" presId="urn:microsoft.com/office/officeart/2005/8/layout/orgChart1"/>
    <dgm:cxn modelId="{85FFDADE-01D6-4FF6-97C8-9C25924AC0C8}" type="presParOf" srcId="{40C1253F-DBB7-434F-A73B-CEEC416B14AE}" destId="{C3E82466-3306-4557-96E4-6D97CED64D14}" srcOrd="0" destOrd="0" presId="urn:microsoft.com/office/officeart/2005/8/layout/orgChart1"/>
    <dgm:cxn modelId="{A6605499-2942-4653-BF2E-B85D6F23AE27}" type="presParOf" srcId="{40C1253F-DBB7-434F-A73B-CEEC416B14AE}" destId="{F61D7DFC-70D2-4D92-B297-2BDA3F923D6C}" srcOrd="1" destOrd="0" presId="urn:microsoft.com/office/officeart/2005/8/layout/orgChart1"/>
    <dgm:cxn modelId="{1A4D24B1-71D8-4134-9B01-E4EA9729296F}" type="presParOf" srcId="{F61D7DFC-70D2-4D92-B297-2BDA3F923D6C}" destId="{4CCA9932-8202-4157-9998-D5CED932ECBD}" srcOrd="0" destOrd="0" presId="urn:microsoft.com/office/officeart/2005/8/layout/orgChart1"/>
    <dgm:cxn modelId="{67A865D5-F360-4E4D-AADD-43AEAAA6A9A9}" type="presParOf" srcId="{4CCA9932-8202-4157-9998-D5CED932ECBD}" destId="{3F152074-0C14-4B46-B21E-8261A9BE132D}" srcOrd="0" destOrd="0" presId="urn:microsoft.com/office/officeart/2005/8/layout/orgChart1"/>
    <dgm:cxn modelId="{7421957F-7E4B-42AD-9A74-AAAF389F5EE1}" type="presParOf" srcId="{4CCA9932-8202-4157-9998-D5CED932ECBD}" destId="{EB02C4E1-F7E0-4065-9604-A7D7BFBD24CE}" srcOrd="1" destOrd="0" presId="urn:microsoft.com/office/officeart/2005/8/layout/orgChart1"/>
    <dgm:cxn modelId="{9D4EDB75-BEA9-41C5-9E7C-2A7C1D2ECFB5}" type="presParOf" srcId="{F61D7DFC-70D2-4D92-B297-2BDA3F923D6C}" destId="{0793A2F7-0367-4F2E-ACA8-B5ECDC025492}" srcOrd="1" destOrd="0" presId="urn:microsoft.com/office/officeart/2005/8/layout/orgChart1"/>
    <dgm:cxn modelId="{68EBE9CB-A7A0-4732-AD4E-99AEAC7BEDEC}" type="presParOf" srcId="{F61D7DFC-70D2-4D92-B297-2BDA3F923D6C}" destId="{901CCF5C-DE05-4020-917E-C43309407597}" srcOrd="2" destOrd="0" presId="urn:microsoft.com/office/officeart/2005/8/layout/orgChart1"/>
    <dgm:cxn modelId="{CDAA6D92-CF82-4A0F-9F60-3798198C0D6C}" type="presParOf" srcId="{40C1253F-DBB7-434F-A73B-CEEC416B14AE}" destId="{3E08AFD2-9320-4D7E-87D1-D2E74C53BDD4}" srcOrd="2" destOrd="0" presId="urn:microsoft.com/office/officeart/2005/8/layout/orgChart1"/>
    <dgm:cxn modelId="{A447C1F3-C5B2-4BE6-8485-D95F1D01E1A7}" type="presParOf" srcId="{40C1253F-DBB7-434F-A73B-CEEC416B14AE}" destId="{35360921-D811-4034-8019-5B5DFAE6FA8E}" srcOrd="3" destOrd="0" presId="urn:microsoft.com/office/officeart/2005/8/layout/orgChart1"/>
    <dgm:cxn modelId="{4DAF1C6A-9143-4CD0-8B55-FBEC10E706E4}" type="presParOf" srcId="{35360921-D811-4034-8019-5B5DFAE6FA8E}" destId="{4D3834EF-4A89-418C-B5CB-4D1A51EBFE71}" srcOrd="0" destOrd="0" presId="urn:microsoft.com/office/officeart/2005/8/layout/orgChart1"/>
    <dgm:cxn modelId="{F8663EF4-C07F-4A67-A0D0-E476F3E7B1F2}" type="presParOf" srcId="{4D3834EF-4A89-418C-B5CB-4D1A51EBFE71}" destId="{9CFBE578-DD8E-48E7-B675-62C492642645}" srcOrd="0" destOrd="0" presId="urn:microsoft.com/office/officeart/2005/8/layout/orgChart1"/>
    <dgm:cxn modelId="{9759D31D-3AA1-4E5D-BF23-3D832C904090}" type="presParOf" srcId="{4D3834EF-4A89-418C-B5CB-4D1A51EBFE71}" destId="{A97C0BF0-75ED-40D2-A100-5B9A250C6E36}" srcOrd="1" destOrd="0" presId="urn:microsoft.com/office/officeart/2005/8/layout/orgChart1"/>
    <dgm:cxn modelId="{7343894E-36A8-40B1-9D7A-FCC57D4B97E2}" type="presParOf" srcId="{35360921-D811-4034-8019-5B5DFAE6FA8E}" destId="{EA15BE2C-B0C2-42D0-8059-714E29BD3021}" srcOrd="1" destOrd="0" presId="urn:microsoft.com/office/officeart/2005/8/layout/orgChart1"/>
    <dgm:cxn modelId="{57B6400B-7FC2-40AF-8A9D-D0F4CE12242B}" type="presParOf" srcId="{35360921-D811-4034-8019-5B5DFAE6FA8E}" destId="{5A9587E2-4654-49BE-935B-0B098A6ABB7B}" srcOrd="2" destOrd="0" presId="urn:microsoft.com/office/officeart/2005/8/layout/orgChart1"/>
    <dgm:cxn modelId="{0EC04C69-969E-4223-9C90-ED988450E241}" type="presParOf" srcId="{40C1253F-DBB7-434F-A73B-CEEC416B14AE}" destId="{789FEB5F-44A5-4F47-BBF1-DA6DA83DBACF}" srcOrd="4" destOrd="0" presId="urn:microsoft.com/office/officeart/2005/8/layout/orgChart1"/>
    <dgm:cxn modelId="{D8D1A462-870F-4956-8683-C445AFEF9774}" type="presParOf" srcId="{40C1253F-DBB7-434F-A73B-CEEC416B14AE}" destId="{7E839CCD-1991-4162-A389-BF047F74BC30}" srcOrd="5" destOrd="0" presId="urn:microsoft.com/office/officeart/2005/8/layout/orgChart1"/>
    <dgm:cxn modelId="{223D5D3D-5478-440F-98E6-55B58F92F2A5}" type="presParOf" srcId="{7E839CCD-1991-4162-A389-BF047F74BC30}" destId="{BAC9A626-381C-4C31-BC32-DDA890592712}" srcOrd="0" destOrd="0" presId="urn:microsoft.com/office/officeart/2005/8/layout/orgChart1"/>
    <dgm:cxn modelId="{3AF9AEC6-A2D9-43C3-8625-E5794A5AE4A7}" type="presParOf" srcId="{BAC9A626-381C-4C31-BC32-DDA890592712}" destId="{DB3974C4-D5B0-4844-B770-881257CC7586}" srcOrd="0" destOrd="0" presId="urn:microsoft.com/office/officeart/2005/8/layout/orgChart1"/>
    <dgm:cxn modelId="{0830E151-D26A-4281-93C5-035AFCB9D3F5}" type="presParOf" srcId="{BAC9A626-381C-4C31-BC32-DDA890592712}" destId="{BEE5A311-3F12-4D56-B3D2-7A222F1EFF0C}" srcOrd="1" destOrd="0" presId="urn:microsoft.com/office/officeart/2005/8/layout/orgChart1"/>
    <dgm:cxn modelId="{5B3FF908-202C-4412-BEF5-943797A51A17}" type="presParOf" srcId="{7E839CCD-1991-4162-A389-BF047F74BC30}" destId="{17D45E48-7C3A-41C6-ABEC-885628A23EF6}" srcOrd="1" destOrd="0" presId="urn:microsoft.com/office/officeart/2005/8/layout/orgChart1"/>
    <dgm:cxn modelId="{77CFA4D7-7F63-494D-817D-0557806D21E3}" type="presParOf" srcId="{7E839CCD-1991-4162-A389-BF047F74BC30}" destId="{F4B5A421-038B-4906-91C8-5C1376AA7341}" srcOrd="2" destOrd="0" presId="urn:microsoft.com/office/officeart/2005/8/layout/orgChart1"/>
    <dgm:cxn modelId="{77F70EF0-5551-4DF3-A67B-0E8744126071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BA94E83-80AC-46D3-85B4-BF5B19AE97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35A5C-0B79-4E9F-8180-DBCC7E6B64DC}">
      <dgm:prSet phldrT="[Текст]"/>
      <dgm:spPr/>
      <dgm:t>
        <a:bodyPr/>
        <a:lstStyle/>
        <a:p>
          <a:r>
            <a:rPr lang="ru-RU" b="1" dirty="0" smtClean="0"/>
            <a:t>?</a:t>
          </a:r>
          <a:endParaRPr lang="ru-RU" b="1" dirty="0"/>
        </a:p>
      </dgm:t>
    </dgm:pt>
    <dgm:pt modelId="{9119C051-8EBF-4988-B904-1D303251536F}" type="parTrans" cxnId="{4B85BAED-C32D-4912-ABE3-3C59A4BA2AF2}">
      <dgm:prSet/>
      <dgm:spPr/>
      <dgm:t>
        <a:bodyPr/>
        <a:lstStyle/>
        <a:p>
          <a:endParaRPr lang="ru-RU"/>
        </a:p>
      </dgm:t>
    </dgm:pt>
    <dgm:pt modelId="{BAF9D7ED-97E2-4D0B-85D1-BF88394E4AA2}" type="sibTrans" cxnId="{4B85BAED-C32D-4912-ABE3-3C59A4BA2AF2}">
      <dgm:prSet/>
      <dgm:spPr/>
      <dgm:t>
        <a:bodyPr/>
        <a:lstStyle/>
        <a:p>
          <a:endParaRPr lang="ru-RU"/>
        </a:p>
      </dgm:t>
    </dgm:pt>
    <dgm:pt modelId="{6F6B10C9-65CA-4828-90A1-37F57DB61D59}">
      <dgm:prSet phldrT="[Текст]" custT="1"/>
      <dgm:spPr/>
      <dgm:t>
        <a:bodyPr/>
        <a:lstStyle/>
        <a:p>
          <a:r>
            <a:rPr lang="ru-RU" sz="4500" b="1" dirty="0" smtClean="0"/>
            <a:t>Ст….</a:t>
          </a:r>
          <a:endParaRPr lang="ru-RU" sz="4500" b="1" dirty="0"/>
        </a:p>
      </dgm:t>
    </dgm:pt>
    <dgm:pt modelId="{AA404E0A-A352-40C9-A30E-F5C57393417A}" type="parTrans" cxnId="{481F624C-1914-41F0-9050-458E4E0FAA4A}">
      <dgm:prSet/>
      <dgm:spPr/>
      <dgm:t>
        <a:bodyPr/>
        <a:lstStyle/>
        <a:p>
          <a:endParaRPr lang="ru-RU"/>
        </a:p>
      </dgm:t>
    </dgm:pt>
    <dgm:pt modelId="{B88E8226-A001-4081-A0C6-696EF4BC9FE8}" type="sibTrans" cxnId="{481F624C-1914-41F0-9050-458E4E0FAA4A}">
      <dgm:prSet/>
      <dgm:spPr/>
      <dgm:t>
        <a:bodyPr/>
        <a:lstStyle/>
        <a:p>
          <a:endParaRPr lang="ru-RU"/>
        </a:p>
      </dgm:t>
    </dgm:pt>
    <dgm:pt modelId="{F84C9CC5-89EC-4302-A5F8-CA7957D7077B}">
      <dgm:prSet/>
      <dgm:spPr/>
      <dgm:t>
        <a:bodyPr/>
        <a:lstStyle/>
        <a:p>
          <a:r>
            <a:rPr lang="ru-RU" b="1" dirty="0" err="1" smtClean="0"/>
            <a:t>Ск</a:t>
          </a:r>
          <a:r>
            <a:rPr lang="ru-RU" b="1" dirty="0" smtClean="0"/>
            <a:t>…</a:t>
          </a:r>
          <a:endParaRPr lang="ru-RU" b="1" dirty="0"/>
        </a:p>
      </dgm:t>
    </dgm:pt>
    <dgm:pt modelId="{B795A01D-64DC-49EA-8141-83E1EB8B3EBF}" type="parTrans" cxnId="{58133DAF-F189-4A2D-987C-F962E9D24159}">
      <dgm:prSet/>
      <dgm:spPr/>
      <dgm:t>
        <a:bodyPr/>
        <a:lstStyle/>
        <a:p>
          <a:endParaRPr lang="ru-RU"/>
        </a:p>
      </dgm:t>
    </dgm:pt>
    <dgm:pt modelId="{3C951B2F-01D9-4445-98A0-79A1F9E4BB25}" type="sibTrans" cxnId="{58133DAF-F189-4A2D-987C-F962E9D24159}">
      <dgm:prSet/>
      <dgm:spPr/>
      <dgm:t>
        <a:bodyPr/>
        <a:lstStyle/>
        <a:p>
          <a:endParaRPr lang="ru-RU"/>
        </a:p>
      </dgm:t>
    </dgm:pt>
    <dgm:pt modelId="{5DFB8828-A18D-47F9-B894-C7F0F1BECA8D}">
      <dgm:prSet/>
      <dgm:spPr/>
      <dgm:t>
        <a:bodyPr/>
        <a:lstStyle/>
        <a:p>
          <a:r>
            <a:rPr lang="ru-RU" b="1" dirty="0" err="1" smtClean="0"/>
            <a:t>Сез</a:t>
          </a:r>
          <a:r>
            <a:rPr lang="ru-RU" b="1" dirty="0" smtClean="0"/>
            <a:t>…</a:t>
          </a:r>
          <a:endParaRPr lang="ru-RU" b="1" dirty="0"/>
        </a:p>
      </dgm:t>
    </dgm:pt>
    <dgm:pt modelId="{93F9C326-E492-4902-A462-322C46DE0264}" type="parTrans" cxnId="{D927918B-F7B6-4F72-9000-8EB44B3BEFEF}">
      <dgm:prSet/>
      <dgm:spPr/>
      <dgm:t>
        <a:bodyPr/>
        <a:lstStyle/>
        <a:p>
          <a:endParaRPr lang="ru-RU"/>
        </a:p>
      </dgm:t>
    </dgm:pt>
    <dgm:pt modelId="{DC148368-96C0-43A6-B9E5-A3302938478F}" type="sibTrans" cxnId="{D927918B-F7B6-4F72-9000-8EB44B3BEFEF}">
      <dgm:prSet/>
      <dgm:spPr/>
      <dgm:t>
        <a:bodyPr/>
        <a:lstStyle/>
        <a:p>
          <a:endParaRPr lang="ru-RU"/>
        </a:p>
      </dgm:t>
    </dgm:pt>
    <dgm:pt modelId="{191911B9-3ABE-4CA6-979E-3392B5B4866E}">
      <dgm:prSet/>
      <dgm:spPr/>
      <dgm:t>
        <a:bodyPr/>
        <a:lstStyle/>
        <a:p>
          <a:r>
            <a:rPr lang="ru-RU" b="1" dirty="0" smtClean="0"/>
            <a:t>Ц…</a:t>
          </a:r>
          <a:endParaRPr lang="ru-RU" b="1" dirty="0"/>
        </a:p>
      </dgm:t>
    </dgm:pt>
    <dgm:pt modelId="{1CC422FB-AD74-414E-839B-9002E04503AF}" type="parTrans" cxnId="{86D54B36-67B5-4844-A72D-E03CAB90F408}">
      <dgm:prSet/>
      <dgm:spPr/>
      <dgm:t>
        <a:bodyPr/>
        <a:lstStyle/>
        <a:p>
          <a:endParaRPr lang="ru-RU"/>
        </a:p>
      </dgm:t>
    </dgm:pt>
    <dgm:pt modelId="{FBE7EFBB-512D-436B-80B4-A32B79153F78}" type="sibTrans" cxnId="{86D54B36-67B5-4844-A72D-E03CAB90F408}">
      <dgm:prSet/>
      <dgm:spPr/>
      <dgm:t>
        <a:bodyPr/>
        <a:lstStyle/>
        <a:p>
          <a:endParaRPr lang="ru-RU"/>
        </a:p>
      </dgm:t>
    </dgm:pt>
    <dgm:pt modelId="{CC3B0E5D-815C-4BBF-AD0F-16FE3D3B851A}">
      <dgm:prSet/>
      <dgm:spPr/>
      <dgm:t>
        <a:bodyPr/>
        <a:lstStyle/>
        <a:p>
          <a:r>
            <a:rPr lang="ru-RU" b="1" dirty="0" smtClean="0"/>
            <a:t>Фр.</a:t>
          </a:r>
          <a:endParaRPr lang="ru-RU" b="1" dirty="0"/>
        </a:p>
      </dgm:t>
    </dgm:pt>
    <dgm:pt modelId="{AF9DCF03-4D56-4E7B-8CB5-8B78D1A13339}" type="parTrans" cxnId="{65C518E5-3CF1-4A1E-9715-C6FE3566A6C4}">
      <dgm:prSet/>
      <dgm:spPr/>
      <dgm:t>
        <a:bodyPr/>
        <a:lstStyle/>
        <a:p>
          <a:endParaRPr lang="ru-RU"/>
        </a:p>
      </dgm:t>
    </dgm:pt>
    <dgm:pt modelId="{A087BEA6-5184-403E-9876-7D5FEE1FC641}" type="sibTrans" cxnId="{65C518E5-3CF1-4A1E-9715-C6FE3566A6C4}">
      <dgm:prSet/>
      <dgm:spPr/>
      <dgm:t>
        <a:bodyPr/>
        <a:lstStyle/>
        <a:p>
          <a:endParaRPr lang="ru-RU"/>
        </a:p>
      </dgm:t>
    </dgm:pt>
    <dgm:pt modelId="{BFFCC0ED-D5F1-4474-9C14-1337E15D2D59}">
      <dgm:prSet/>
      <dgm:spPr/>
      <dgm:t>
        <a:bodyPr/>
        <a:lstStyle/>
        <a:p>
          <a:r>
            <a:rPr lang="ru-RU" b="1" dirty="0" smtClean="0"/>
            <a:t>Тех…</a:t>
          </a:r>
          <a:endParaRPr lang="ru-RU" b="1" dirty="0"/>
        </a:p>
      </dgm:t>
    </dgm:pt>
    <dgm:pt modelId="{FEBECF17-33C2-4D43-A332-B62245901ADA}" type="parTrans" cxnId="{A0195AA3-24ED-4E23-9A46-D224124530D8}">
      <dgm:prSet/>
      <dgm:spPr/>
      <dgm:t>
        <a:bodyPr/>
        <a:lstStyle/>
        <a:p>
          <a:endParaRPr lang="ru-RU"/>
        </a:p>
      </dgm:t>
    </dgm:pt>
    <dgm:pt modelId="{D0CAE352-F1A1-48B3-8376-68D95640754A}" type="sibTrans" cxnId="{A0195AA3-24ED-4E23-9A46-D224124530D8}">
      <dgm:prSet/>
      <dgm:spPr/>
      <dgm:t>
        <a:bodyPr/>
        <a:lstStyle/>
        <a:p>
          <a:endParaRPr lang="ru-RU"/>
        </a:p>
      </dgm:t>
    </dgm:pt>
    <dgm:pt modelId="{7FED1AD0-4FB9-4B12-90DE-0A4C0074F804}">
      <dgm:prSet/>
      <dgm:spPr/>
      <dgm:t>
        <a:bodyPr/>
        <a:lstStyle/>
        <a:p>
          <a:r>
            <a:rPr lang="ru-RU" b="1" dirty="0" err="1" smtClean="0"/>
            <a:t>Ес</a:t>
          </a:r>
          <a:r>
            <a:rPr lang="ru-RU" b="1" dirty="0" smtClean="0"/>
            <a:t>..</a:t>
          </a:r>
          <a:endParaRPr lang="ru-RU" b="1" dirty="0"/>
        </a:p>
      </dgm:t>
    </dgm:pt>
    <dgm:pt modelId="{9CB3831F-8A80-4BFF-A64A-98E484DF416E}" type="parTrans" cxnId="{1E0CE01E-2F81-4894-BA95-595DB1D92029}">
      <dgm:prSet/>
      <dgm:spPr/>
      <dgm:t>
        <a:bodyPr/>
        <a:lstStyle/>
        <a:p>
          <a:endParaRPr lang="ru-RU"/>
        </a:p>
      </dgm:t>
    </dgm:pt>
    <dgm:pt modelId="{9C084143-6F46-4C32-B46D-175DF8F5F005}" type="sibTrans" cxnId="{1E0CE01E-2F81-4894-BA95-595DB1D92029}">
      <dgm:prSet/>
      <dgm:spPr/>
      <dgm:t>
        <a:bodyPr/>
        <a:lstStyle/>
        <a:p>
          <a:endParaRPr lang="ru-RU"/>
        </a:p>
      </dgm:t>
    </dgm:pt>
    <dgm:pt modelId="{579C7182-0B1D-4900-BEF2-8D12FC8D4D12}" type="pres">
      <dgm:prSet presAssocID="{CBA94E83-80AC-46D3-85B4-BF5B19AE9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D3551-9573-4A51-B18A-A13C226A0299}" type="pres">
      <dgm:prSet presAssocID="{B3435A5C-0B79-4E9F-8180-DBCC7E6B64DC}" presName="hierRoot1" presStyleCnt="0">
        <dgm:presLayoutVars>
          <dgm:hierBranch val="init"/>
        </dgm:presLayoutVars>
      </dgm:prSet>
      <dgm:spPr/>
    </dgm:pt>
    <dgm:pt modelId="{01909518-E704-471F-9BB6-4802CE1D325F}" type="pres">
      <dgm:prSet presAssocID="{B3435A5C-0B79-4E9F-8180-DBCC7E6B64DC}" presName="rootComposite1" presStyleCnt="0"/>
      <dgm:spPr/>
    </dgm:pt>
    <dgm:pt modelId="{D1EE8BB8-9B49-430E-BCA3-482F425A11E6}" type="pres">
      <dgm:prSet presAssocID="{B3435A5C-0B79-4E9F-8180-DBCC7E6B64DC}" presName="rootText1" presStyleLbl="node0" presStyleIdx="0" presStyleCnt="1" custScaleX="287314" custScaleY="98352" custLinFactNeighborX="-3770" custLinFactNeighborY="-249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14680-121F-4176-B5E6-4A8B1AA1E8E2}" type="pres">
      <dgm:prSet presAssocID="{B3435A5C-0B79-4E9F-8180-DBCC7E6B6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0C1253F-DBB7-434F-A73B-CEEC416B14AE}" type="pres">
      <dgm:prSet presAssocID="{B3435A5C-0B79-4E9F-8180-DBCC7E6B64DC}" presName="hierChild2" presStyleCnt="0"/>
      <dgm:spPr/>
    </dgm:pt>
    <dgm:pt modelId="{60532D88-F695-48B1-93F8-DAACBB8622FD}" type="pres">
      <dgm:prSet presAssocID="{AF9DCF03-4D56-4E7B-8CB5-8B78D1A13339}" presName="Name37" presStyleLbl="parChTrans1D2" presStyleIdx="0" presStyleCnt="5"/>
      <dgm:spPr/>
      <dgm:t>
        <a:bodyPr/>
        <a:lstStyle/>
        <a:p>
          <a:endParaRPr lang="ru-RU"/>
        </a:p>
      </dgm:t>
    </dgm:pt>
    <dgm:pt modelId="{843040BE-B4A0-4BD5-AAEB-F27F23BE11EE}" type="pres">
      <dgm:prSet presAssocID="{CC3B0E5D-815C-4BBF-AD0F-16FE3D3B851A}" presName="hierRoot2" presStyleCnt="0">
        <dgm:presLayoutVars>
          <dgm:hierBranch val="init"/>
        </dgm:presLayoutVars>
      </dgm:prSet>
      <dgm:spPr/>
    </dgm:pt>
    <dgm:pt modelId="{6A7991DF-2CD5-4B0B-BADB-4BC1E36778F2}" type="pres">
      <dgm:prSet presAssocID="{CC3B0E5D-815C-4BBF-AD0F-16FE3D3B851A}" presName="rootComposite" presStyleCnt="0"/>
      <dgm:spPr/>
    </dgm:pt>
    <dgm:pt modelId="{2892E2C9-0B59-44B5-8595-C69C1E9EBBA6}" type="pres">
      <dgm:prSet presAssocID="{CC3B0E5D-815C-4BBF-AD0F-16FE3D3B851A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A2F735-7C6C-472F-A77C-E9BA1670BA16}" type="pres">
      <dgm:prSet presAssocID="{CC3B0E5D-815C-4BBF-AD0F-16FE3D3B851A}" presName="rootConnector" presStyleLbl="node2" presStyleIdx="0" presStyleCnt="5"/>
      <dgm:spPr/>
      <dgm:t>
        <a:bodyPr/>
        <a:lstStyle/>
        <a:p>
          <a:endParaRPr lang="ru-RU"/>
        </a:p>
      </dgm:t>
    </dgm:pt>
    <dgm:pt modelId="{5F3BD82A-BC3E-4C56-AFB0-E6A658189BCF}" type="pres">
      <dgm:prSet presAssocID="{CC3B0E5D-815C-4BBF-AD0F-16FE3D3B851A}" presName="hierChild4" presStyleCnt="0"/>
      <dgm:spPr/>
    </dgm:pt>
    <dgm:pt modelId="{71DCA62D-3747-4BF3-9BB6-DAB8D46418BC}" type="pres">
      <dgm:prSet presAssocID="{9CB3831F-8A80-4BFF-A64A-98E484DF416E}" presName="Name37" presStyleLbl="parChTrans1D3" presStyleIdx="0" presStyleCnt="2"/>
      <dgm:spPr/>
      <dgm:t>
        <a:bodyPr/>
        <a:lstStyle/>
        <a:p>
          <a:endParaRPr lang="ru-RU"/>
        </a:p>
      </dgm:t>
    </dgm:pt>
    <dgm:pt modelId="{4F5A750F-CD7F-4BD4-82BE-DD6F76C7CCB4}" type="pres">
      <dgm:prSet presAssocID="{7FED1AD0-4FB9-4B12-90DE-0A4C0074F804}" presName="hierRoot2" presStyleCnt="0">
        <dgm:presLayoutVars>
          <dgm:hierBranch val="init"/>
        </dgm:presLayoutVars>
      </dgm:prSet>
      <dgm:spPr/>
    </dgm:pt>
    <dgm:pt modelId="{A8D869A2-2324-4293-A68F-FB8F4016AFC1}" type="pres">
      <dgm:prSet presAssocID="{7FED1AD0-4FB9-4B12-90DE-0A4C0074F804}" presName="rootComposite" presStyleCnt="0"/>
      <dgm:spPr/>
    </dgm:pt>
    <dgm:pt modelId="{A677567D-2F2F-4441-92C3-84FB7411CE78}" type="pres">
      <dgm:prSet presAssocID="{7FED1AD0-4FB9-4B12-90DE-0A4C0074F804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CD7559-FC47-4EB2-9FB0-FE2B260D5139}" type="pres">
      <dgm:prSet presAssocID="{7FED1AD0-4FB9-4B12-90DE-0A4C0074F804}" presName="rootConnector" presStyleLbl="node3" presStyleIdx="0" presStyleCnt="2"/>
      <dgm:spPr/>
      <dgm:t>
        <a:bodyPr/>
        <a:lstStyle/>
        <a:p>
          <a:endParaRPr lang="ru-RU"/>
        </a:p>
      </dgm:t>
    </dgm:pt>
    <dgm:pt modelId="{90914AD9-9220-47F3-AE85-B3A425AC340C}" type="pres">
      <dgm:prSet presAssocID="{7FED1AD0-4FB9-4B12-90DE-0A4C0074F804}" presName="hierChild4" presStyleCnt="0"/>
      <dgm:spPr/>
    </dgm:pt>
    <dgm:pt modelId="{E17685F6-A549-4430-A211-8D707CDE44A6}" type="pres">
      <dgm:prSet presAssocID="{7FED1AD0-4FB9-4B12-90DE-0A4C0074F804}" presName="hierChild5" presStyleCnt="0"/>
      <dgm:spPr/>
    </dgm:pt>
    <dgm:pt modelId="{5A9E15B7-413C-4470-9D23-9C361EB0EC4E}" type="pres">
      <dgm:prSet presAssocID="{CC3B0E5D-815C-4BBF-AD0F-16FE3D3B851A}" presName="hierChild5" presStyleCnt="0"/>
      <dgm:spPr/>
    </dgm:pt>
    <dgm:pt modelId="{3E08AFD2-9320-4D7E-87D1-D2E74C53BDD4}" type="pres">
      <dgm:prSet presAssocID="{AA404E0A-A352-40C9-A30E-F5C57393417A}" presName="Name37" presStyleLbl="parChTrans1D2" presStyleIdx="1" presStyleCnt="5"/>
      <dgm:spPr/>
      <dgm:t>
        <a:bodyPr/>
        <a:lstStyle/>
        <a:p>
          <a:endParaRPr lang="ru-RU"/>
        </a:p>
      </dgm:t>
    </dgm:pt>
    <dgm:pt modelId="{35360921-D811-4034-8019-5B5DFAE6FA8E}" type="pres">
      <dgm:prSet presAssocID="{6F6B10C9-65CA-4828-90A1-37F57DB61D59}" presName="hierRoot2" presStyleCnt="0">
        <dgm:presLayoutVars>
          <dgm:hierBranch val="init"/>
        </dgm:presLayoutVars>
      </dgm:prSet>
      <dgm:spPr/>
    </dgm:pt>
    <dgm:pt modelId="{4D3834EF-4A89-418C-B5CB-4D1A51EBFE71}" type="pres">
      <dgm:prSet presAssocID="{6F6B10C9-65CA-4828-90A1-37F57DB61D59}" presName="rootComposite" presStyleCnt="0"/>
      <dgm:spPr/>
    </dgm:pt>
    <dgm:pt modelId="{9CFBE578-DD8E-48E7-B675-62C492642645}" type="pres">
      <dgm:prSet presAssocID="{6F6B10C9-65CA-4828-90A1-37F57DB61D59}" presName="rootText" presStyleLbl="node2" presStyleIdx="1" presStyleCnt="5" custScaleX="107488" custScaleY="873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C0BF0-75ED-40D2-A100-5B9A250C6E36}" type="pres">
      <dgm:prSet presAssocID="{6F6B10C9-65CA-4828-90A1-37F57DB61D59}" presName="rootConnector" presStyleLbl="node2" presStyleIdx="1" presStyleCnt="5"/>
      <dgm:spPr/>
      <dgm:t>
        <a:bodyPr/>
        <a:lstStyle/>
        <a:p>
          <a:endParaRPr lang="ru-RU"/>
        </a:p>
      </dgm:t>
    </dgm:pt>
    <dgm:pt modelId="{EA15BE2C-B0C2-42D0-8059-714E29BD3021}" type="pres">
      <dgm:prSet presAssocID="{6F6B10C9-65CA-4828-90A1-37F57DB61D59}" presName="hierChild4" presStyleCnt="0"/>
      <dgm:spPr/>
    </dgm:pt>
    <dgm:pt modelId="{EDE38069-534F-4B85-A9D8-8DA547DE7458}" type="pres">
      <dgm:prSet presAssocID="{FEBECF17-33C2-4D43-A332-B62245901ADA}" presName="Name37" presStyleLbl="parChTrans1D3" presStyleIdx="1" presStyleCnt="2"/>
      <dgm:spPr/>
      <dgm:t>
        <a:bodyPr/>
        <a:lstStyle/>
        <a:p>
          <a:endParaRPr lang="ru-RU"/>
        </a:p>
      </dgm:t>
    </dgm:pt>
    <dgm:pt modelId="{511F32C2-557E-4787-9FA4-8074AEB55015}" type="pres">
      <dgm:prSet presAssocID="{BFFCC0ED-D5F1-4474-9C14-1337E15D2D59}" presName="hierRoot2" presStyleCnt="0">
        <dgm:presLayoutVars>
          <dgm:hierBranch val="init"/>
        </dgm:presLayoutVars>
      </dgm:prSet>
      <dgm:spPr/>
    </dgm:pt>
    <dgm:pt modelId="{251A8181-4F4C-4A56-875F-1234D32176E6}" type="pres">
      <dgm:prSet presAssocID="{BFFCC0ED-D5F1-4474-9C14-1337E15D2D59}" presName="rootComposite" presStyleCnt="0"/>
      <dgm:spPr/>
    </dgm:pt>
    <dgm:pt modelId="{884A7690-D713-4C12-9C7C-426449D4DEF8}" type="pres">
      <dgm:prSet presAssocID="{BFFCC0ED-D5F1-4474-9C14-1337E15D2D59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68B69C-D7A2-40B7-A1BE-6839F372C6FE}" type="pres">
      <dgm:prSet presAssocID="{BFFCC0ED-D5F1-4474-9C14-1337E15D2D59}" presName="rootConnector" presStyleLbl="node3" presStyleIdx="1" presStyleCnt="2"/>
      <dgm:spPr/>
      <dgm:t>
        <a:bodyPr/>
        <a:lstStyle/>
        <a:p>
          <a:endParaRPr lang="ru-RU"/>
        </a:p>
      </dgm:t>
    </dgm:pt>
    <dgm:pt modelId="{A5EA955E-DAAA-4EF9-A564-674D81CEBD1F}" type="pres">
      <dgm:prSet presAssocID="{BFFCC0ED-D5F1-4474-9C14-1337E15D2D59}" presName="hierChild4" presStyleCnt="0"/>
      <dgm:spPr/>
    </dgm:pt>
    <dgm:pt modelId="{4D4B0FD4-0761-47A4-BAA7-FC11D8F71D52}" type="pres">
      <dgm:prSet presAssocID="{BFFCC0ED-D5F1-4474-9C14-1337E15D2D59}" presName="hierChild5" presStyleCnt="0"/>
      <dgm:spPr/>
    </dgm:pt>
    <dgm:pt modelId="{5A9587E2-4654-49BE-935B-0B098A6ABB7B}" type="pres">
      <dgm:prSet presAssocID="{6F6B10C9-65CA-4828-90A1-37F57DB61D59}" presName="hierChild5" presStyleCnt="0"/>
      <dgm:spPr/>
    </dgm:pt>
    <dgm:pt modelId="{E3BE6538-91AA-4ED9-9D1B-B14EC8E9B8B2}" type="pres">
      <dgm:prSet presAssocID="{93F9C326-E492-4902-A462-322C46DE0264}" presName="Name37" presStyleLbl="parChTrans1D2" presStyleIdx="2" presStyleCnt="5"/>
      <dgm:spPr/>
      <dgm:t>
        <a:bodyPr/>
        <a:lstStyle/>
        <a:p>
          <a:endParaRPr lang="ru-RU"/>
        </a:p>
      </dgm:t>
    </dgm:pt>
    <dgm:pt modelId="{698D4D82-9928-4FDE-A790-B1F35463FDA5}" type="pres">
      <dgm:prSet presAssocID="{5DFB8828-A18D-47F9-B894-C7F0F1BECA8D}" presName="hierRoot2" presStyleCnt="0">
        <dgm:presLayoutVars>
          <dgm:hierBranch val="init"/>
        </dgm:presLayoutVars>
      </dgm:prSet>
      <dgm:spPr/>
    </dgm:pt>
    <dgm:pt modelId="{30899998-8EB2-43C0-B22D-DBEBBB350576}" type="pres">
      <dgm:prSet presAssocID="{5DFB8828-A18D-47F9-B894-C7F0F1BECA8D}" presName="rootComposite" presStyleCnt="0"/>
      <dgm:spPr/>
    </dgm:pt>
    <dgm:pt modelId="{CF5B7149-CCB9-4436-BD0E-05D30C53C54D}" type="pres">
      <dgm:prSet presAssocID="{5DFB8828-A18D-47F9-B894-C7F0F1BECA8D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21B1D1-7B75-4BDC-9E9D-E0626F486142}" type="pres">
      <dgm:prSet presAssocID="{5DFB8828-A18D-47F9-B894-C7F0F1BECA8D}" presName="rootConnector" presStyleLbl="node2" presStyleIdx="2" presStyleCnt="5"/>
      <dgm:spPr/>
      <dgm:t>
        <a:bodyPr/>
        <a:lstStyle/>
        <a:p>
          <a:endParaRPr lang="ru-RU"/>
        </a:p>
      </dgm:t>
    </dgm:pt>
    <dgm:pt modelId="{E5507BE6-E373-42F6-81D4-DCFC6989439F}" type="pres">
      <dgm:prSet presAssocID="{5DFB8828-A18D-47F9-B894-C7F0F1BECA8D}" presName="hierChild4" presStyleCnt="0"/>
      <dgm:spPr/>
    </dgm:pt>
    <dgm:pt modelId="{98F698BF-D322-4E7F-809F-13C5CE5ED6D6}" type="pres">
      <dgm:prSet presAssocID="{5DFB8828-A18D-47F9-B894-C7F0F1BECA8D}" presName="hierChild5" presStyleCnt="0"/>
      <dgm:spPr/>
    </dgm:pt>
    <dgm:pt modelId="{91BBFB04-E691-42F6-B365-3916A509B0B0}" type="pres">
      <dgm:prSet presAssocID="{B795A01D-64DC-49EA-8141-83E1EB8B3EBF}" presName="Name37" presStyleLbl="parChTrans1D2" presStyleIdx="3" presStyleCnt="5"/>
      <dgm:spPr/>
      <dgm:t>
        <a:bodyPr/>
        <a:lstStyle/>
        <a:p>
          <a:endParaRPr lang="ru-RU"/>
        </a:p>
      </dgm:t>
    </dgm:pt>
    <dgm:pt modelId="{68A7365A-180D-42D4-AF43-D5FB51540B87}" type="pres">
      <dgm:prSet presAssocID="{F84C9CC5-89EC-4302-A5F8-CA7957D7077B}" presName="hierRoot2" presStyleCnt="0">
        <dgm:presLayoutVars>
          <dgm:hierBranch val="init"/>
        </dgm:presLayoutVars>
      </dgm:prSet>
      <dgm:spPr/>
    </dgm:pt>
    <dgm:pt modelId="{B39FD94B-49CE-41C1-B76E-CFB9F99DD3CE}" type="pres">
      <dgm:prSet presAssocID="{F84C9CC5-89EC-4302-A5F8-CA7957D7077B}" presName="rootComposite" presStyleCnt="0"/>
      <dgm:spPr/>
    </dgm:pt>
    <dgm:pt modelId="{60D55D4A-2BC9-4309-BE80-9B33536C360B}" type="pres">
      <dgm:prSet presAssocID="{F84C9CC5-89EC-4302-A5F8-CA7957D7077B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D70CA4-0540-402B-944B-7434BAB9CE63}" type="pres">
      <dgm:prSet presAssocID="{F84C9CC5-89EC-4302-A5F8-CA7957D7077B}" presName="rootConnector" presStyleLbl="node2" presStyleIdx="3" presStyleCnt="5"/>
      <dgm:spPr/>
      <dgm:t>
        <a:bodyPr/>
        <a:lstStyle/>
        <a:p>
          <a:endParaRPr lang="ru-RU"/>
        </a:p>
      </dgm:t>
    </dgm:pt>
    <dgm:pt modelId="{B29A1758-EFC2-4D8D-BBCD-2E12C74AAC99}" type="pres">
      <dgm:prSet presAssocID="{F84C9CC5-89EC-4302-A5F8-CA7957D7077B}" presName="hierChild4" presStyleCnt="0"/>
      <dgm:spPr/>
    </dgm:pt>
    <dgm:pt modelId="{C7A18A25-A311-455D-8C40-441970390483}" type="pres">
      <dgm:prSet presAssocID="{F84C9CC5-89EC-4302-A5F8-CA7957D7077B}" presName="hierChild5" presStyleCnt="0"/>
      <dgm:spPr/>
    </dgm:pt>
    <dgm:pt modelId="{FBF28059-991B-4772-97B2-B74B9C1E700A}" type="pres">
      <dgm:prSet presAssocID="{1CC422FB-AD74-414E-839B-9002E04503AF}" presName="Name37" presStyleLbl="parChTrans1D2" presStyleIdx="4" presStyleCnt="5"/>
      <dgm:spPr/>
      <dgm:t>
        <a:bodyPr/>
        <a:lstStyle/>
        <a:p>
          <a:endParaRPr lang="ru-RU"/>
        </a:p>
      </dgm:t>
    </dgm:pt>
    <dgm:pt modelId="{A7765871-EE01-418D-AC1D-465F950C557D}" type="pres">
      <dgm:prSet presAssocID="{191911B9-3ABE-4CA6-979E-3392B5B4866E}" presName="hierRoot2" presStyleCnt="0">
        <dgm:presLayoutVars>
          <dgm:hierBranch val="init"/>
        </dgm:presLayoutVars>
      </dgm:prSet>
      <dgm:spPr/>
    </dgm:pt>
    <dgm:pt modelId="{83A5E0EE-5968-4E1D-A722-FCB783B34C39}" type="pres">
      <dgm:prSet presAssocID="{191911B9-3ABE-4CA6-979E-3392B5B4866E}" presName="rootComposite" presStyleCnt="0"/>
      <dgm:spPr/>
    </dgm:pt>
    <dgm:pt modelId="{F4034E2E-2576-4E98-96BA-793B6F645629}" type="pres">
      <dgm:prSet presAssocID="{191911B9-3ABE-4CA6-979E-3392B5B4866E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AAAE13-3028-4634-A6F4-09AE93A97B71}" type="pres">
      <dgm:prSet presAssocID="{191911B9-3ABE-4CA6-979E-3392B5B4866E}" presName="rootConnector" presStyleLbl="node2" presStyleIdx="4" presStyleCnt="5"/>
      <dgm:spPr/>
      <dgm:t>
        <a:bodyPr/>
        <a:lstStyle/>
        <a:p>
          <a:endParaRPr lang="ru-RU"/>
        </a:p>
      </dgm:t>
    </dgm:pt>
    <dgm:pt modelId="{03676F24-96AE-4CA6-9302-6158F329C8A7}" type="pres">
      <dgm:prSet presAssocID="{191911B9-3ABE-4CA6-979E-3392B5B4866E}" presName="hierChild4" presStyleCnt="0"/>
      <dgm:spPr/>
    </dgm:pt>
    <dgm:pt modelId="{1D497200-F7F9-484A-8125-4171B4BAC93F}" type="pres">
      <dgm:prSet presAssocID="{191911B9-3ABE-4CA6-979E-3392B5B4866E}" presName="hierChild5" presStyleCnt="0"/>
      <dgm:spPr/>
    </dgm:pt>
    <dgm:pt modelId="{8B4F492D-942F-4C26-8B23-776F2B04573E}" type="pres">
      <dgm:prSet presAssocID="{B3435A5C-0B79-4E9F-8180-DBCC7E6B64DC}" presName="hierChild3" presStyleCnt="0"/>
      <dgm:spPr/>
    </dgm:pt>
  </dgm:ptLst>
  <dgm:cxnLst>
    <dgm:cxn modelId="{4A866DB3-3520-4E06-9D2E-F06F944EED46}" type="presOf" srcId="{AA404E0A-A352-40C9-A30E-F5C57393417A}" destId="{3E08AFD2-9320-4D7E-87D1-D2E74C53BDD4}" srcOrd="0" destOrd="0" presId="urn:microsoft.com/office/officeart/2005/8/layout/orgChart1"/>
    <dgm:cxn modelId="{0808B891-62FE-444C-B021-2AAA95DD67F1}" type="presOf" srcId="{6F6B10C9-65CA-4828-90A1-37F57DB61D59}" destId="{A97C0BF0-75ED-40D2-A100-5B9A250C6E36}" srcOrd="1" destOrd="0" presId="urn:microsoft.com/office/officeart/2005/8/layout/orgChart1"/>
    <dgm:cxn modelId="{86D54B36-67B5-4844-A72D-E03CAB90F408}" srcId="{B3435A5C-0B79-4E9F-8180-DBCC7E6B64DC}" destId="{191911B9-3ABE-4CA6-979E-3392B5B4866E}" srcOrd="4" destOrd="0" parTransId="{1CC422FB-AD74-414E-839B-9002E04503AF}" sibTransId="{FBE7EFBB-512D-436B-80B4-A32B79153F78}"/>
    <dgm:cxn modelId="{AEEA3CE7-5C49-473A-8B08-5E063EB0E5B4}" type="presOf" srcId="{CC3B0E5D-815C-4BBF-AD0F-16FE3D3B851A}" destId="{7AA2F735-7C6C-472F-A77C-E9BA1670BA16}" srcOrd="1" destOrd="0" presId="urn:microsoft.com/office/officeart/2005/8/layout/orgChart1"/>
    <dgm:cxn modelId="{5F17DC00-4066-45A4-9BAA-320E2DF9C5BB}" type="presOf" srcId="{9CB3831F-8A80-4BFF-A64A-98E484DF416E}" destId="{71DCA62D-3747-4BF3-9BB6-DAB8D46418BC}" srcOrd="0" destOrd="0" presId="urn:microsoft.com/office/officeart/2005/8/layout/orgChart1"/>
    <dgm:cxn modelId="{481F624C-1914-41F0-9050-458E4E0FAA4A}" srcId="{B3435A5C-0B79-4E9F-8180-DBCC7E6B64DC}" destId="{6F6B10C9-65CA-4828-90A1-37F57DB61D59}" srcOrd="1" destOrd="0" parTransId="{AA404E0A-A352-40C9-A30E-F5C57393417A}" sibTransId="{B88E8226-A001-4081-A0C6-696EF4BC9FE8}"/>
    <dgm:cxn modelId="{4B85BAED-C32D-4912-ABE3-3C59A4BA2AF2}" srcId="{CBA94E83-80AC-46D3-85B4-BF5B19AE9720}" destId="{B3435A5C-0B79-4E9F-8180-DBCC7E6B64DC}" srcOrd="0" destOrd="0" parTransId="{9119C051-8EBF-4988-B904-1D303251536F}" sibTransId="{BAF9D7ED-97E2-4D0B-85D1-BF88394E4AA2}"/>
    <dgm:cxn modelId="{2CBD4B53-2863-4268-AC8B-7D59CCB6383B}" type="presOf" srcId="{B3435A5C-0B79-4E9F-8180-DBCC7E6B64DC}" destId="{D1EE8BB8-9B49-430E-BCA3-482F425A11E6}" srcOrd="0" destOrd="0" presId="urn:microsoft.com/office/officeart/2005/8/layout/orgChart1"/>
    <dgm:cxn modelId="{D6B9E729-2BDC-44AE-9CF4-278E17A73436}" type="presOf" srcId="{191911B9-3ABE-4CA6-979E-3392B5B4866E}" destId="{E1AAAE13-3028-4634-A6F4-09AE93A97B71}" srcOrd="1" destOrd="0" presId="urn:microsoft.com/office/officeart/2005/8/layout/orgChart1"/>
    <dgm:cxn modelId="{EFB80C1F-8390-482E-BA1E-9E40773D33C9}" type="presOf" srcId="{BFFCC0ED-D5F1-4474-9C14-1337E15D2D59}" destId="{884A7690-D713-4C12-9C7C-426449D4DEF8}" srcOrd="0" destOrd="0" presId="urn:microsoft.com/office/officeart/2005/8/layout/orgChart1"/>
    <dgm:cxn modelId="{3AB26D77-A738-427E-82CF-77816BF3678A}" type="presOf" srcId="{BFFCC0ED-D5F1-4474-9C14-1337E15D2D59}" destId="{DC68B69C-D7A2-40B7-A1BE-6839F372C6FE}" srcOrd="1" destOrd="0" presId="urn:microsoft.com/office/officeart/2005/8/layout/orgChart1"/>
    <dgm:cxn modelId="{B49FB894-339C-42DF-BAEE-06F4C0AF7404}" type="presOf" srcId="{93F9C326-E492-4902-A462-322C46DE0264}" destId="{E3BE6538-91AA-4ED9-9D1B-B14EC8E9B8B2}" srcOrd="0" destOrd="0" presId="urn:microsoft.com/office/officeart/2005/8/layout/orgChart1"/>
    <dgm:cxn modelId="{A0195AA3-24ED-4E23-9A46-D224124530D8}" srcId="{6F6B10C9-65CA-4828-90A1-37F57DB61D59}" destId="{BFFCC0ED-D5F1-4474-9C14-1337E15D2D59}" srcOrd="0" destOrd="0" parTransId="{FEBECF17-33C2-4D43-A332-B62245901ADA}" sibTransId="{D0CAE352-F1A1-48B3-8376-68D95640754A}"/>
    <dgm:cxn modelId="{7FC96D95-8069-4F0F-BC45-8F681D85C4A5}" type="presOf" srcId="{AF9DCF03-4D56-4E7B-8CB5-8B78D1A13339}" destId="{60532D88-F695-48B1-93F8-DAACBB8622FD}" srcOrd="0" destOrd="0" presId="urn:microsoft.com/office/officeart/2005/8/layout/orgChart1"/>
    <dgm:cxn modelId="{828E3229-7AF2-468B-80DF-C541396BBDE0}" type="presOf" srcId="{CC3B0E5D-815C-4BBF-AD0F-16FE3D3B851A}" destId="{2892E2C9-0B59-44B5-8595-C69C1E9EBBA6}" srcOrd="0" destOrd="0" presId="urn:microsoft.com/office/officeart/2005/8/layout/orgChart1"/>
    <dgm:cxn modelId="{FA4A0FAF-C13B-419A-9EC0-351A23759BC8}" type="presOf" srcId="{F84C9CC5-89EC-4302-A5F8-CA7957D7077B}" destId="{60D55D4A-2BC9-4309-BE80-9B33536C360B}" srcOrd="0" destOrd="0" presId="urn:microsoft.com/office/officeart/2005/8/layout/orgChart1"/>
    <dgm:cxn modelId="{5DF5696F-B746-4769-BD38-DD794FEFE00F}" type="presOf" srcId="{B3435A5C-0B79-4E9F-8180-DBCC7E6B64DC}" destId="{9C814680-121F-4176-B5E6-4A8B1AA1E8E2}" srcOrd="1" destOrd="0" presId="urn:microsoft.com/office/officeart/2005/8/layout/orgChart1"/>
    <dgm:cxn modelId="{D927918B-F7B6-4F72-9000-8EB44B3BEFEF}" srcId="{B3435A5C-0B79-4E9F-8180-DBCC7E6B64DC}" destId="{5DFB8828-A18D-47F9-B894-C7F0F1BECA8D}" srcOrd="2" destOrd="0" parTransId="{93F9C326-E492-4902-A462-322C46DE0264}" sibTransId="{DC148368-96C0-43A6-B9E5-A3302938478F}"/>
    <dgm:cxn modelId="{947D3F6C-94AC-473D-8C86-8DA361C945DA}" type="presOf" srcId="{7FED1AD0-4FB9-4B12-90DE-0A4C0074F804}" destId="{A677567D-2F2F-4441-92C3-84FB7411CE78}" srcOrd="0" destOrd="0" presId="urn:microsoft.com/office/officeart/2005/8/layout/orgChart1"/>
    <dgm:cxn modelId="{1B0658AA-B7B7-419A-8BDE-B95D00612CB7}" type="presOf" srcId="{CBA94E83-80AC-46D3-85B4-BF5B19AE9720}" destId="{579C7182-0B1D-4900-BEF2-8D12FC8D4D12}" srcOrd="0" destOrd="0" presId="urn:microsoft.com/office/officeart/2005/8/layout/orgChart1"/>
    <dgm:cxn modelId="{05C1967F-EBDD-4C0D-8D26-628FA755B9E2}" type="presOf" srcId="{FEBECF17-33C2-4D43-A332-B62245901ADA}" destId="{EDE38069-534F-4B85-A9D8-8DA547DE7458}" srcOrd="0" destOrd="0" presId="urn:microsoft.com/office/officeart/2005/8/layout/orgChart1"/>
    <dgm:cxn modelId="{65C518E5-3CF1-4A1E-9715-C6FE3566A6C4}" srcId="{B3435A5C-0B79-4E9F-8180-DBCC7E6B64DC}" destId="{CC3B0E5D-815C-4BBF-AD0F-16FE3D3B851A}" srcOrd="0" destOrd="0" parTransId="{AF9DCF03-4D56-4E7B-8CB5-8B78D1A13339}" sibTransId="{A087BEA6-5184-403E-9876-7D5FEE1FC641}"/>
    <dgm:cxn modelId="{ED6A8649-18FF-4610-A58D-404FED29ED0E}" type="presOf" srcId="{1CC422FB-AD74-414E-839B-9002E04503AF}" destId="{FBF28059-991B-4772-97B2-B74B9C1E700A}" srcOrd="0" destOrd="0" presId="urn:microsoft.com/office/officeart/2005/8/layout/orgChart1"/>
    <dgm:cxn modelId="{1E0CE01E-2F81-4894-BA95-595DB1D92029}" srcId="{CC3B0E5D-815C-4BBF-AD0F-16FE3D3B851A}" destId="{7FED1AD0-4FB9-4B12-90DE-0A4C0074F804}" srcOrd="0" destOrd="0" parTransId="{9CB3831F-8A80-4BFF-A64A-98E484DF416E}" sibTransId="{9C084143-6F46-4C32-B46D-175DF8F5F005}"/>
    <dgm:cxn modelId="{94206B48-6C4B-4649-8820-118F80E608F7}" type="presOf" srcId="{5DFB8828-A18D-47F9-B894-C7F0F1BECA8D}" destId="{4D21B1D1-7B75-4BDC-9E9D-E0626F486142}" srcOrd="1" destOrd="0" presId="urn:microsoft.com/office/officeart/2005/8/layout/orgChart1"/>
    <dgm:cxn modelId="{23BE04CA-9AEC-4C1A-8F19-582A237CBC7A}" type="presOf" srcId="{7FED1AD0-4FB9-4B12-90DE-0A4C0074F804}" destId="{CACD7559-FC47-4EB2-9FB0-FE2B260D5139}" srcOrd="1" destOrd="0" presId="urn:microsoft.com/office/officeart/2005/8/layout/orgChart1"/>
    <dgm:cxn modelId="{40D4C7BA-E392-4DDC-8756-2228FEEC8303}" type="presOf" srcId="{B795A01D-64DC-49EA-8141-83E1EB8B3EBF}" destId="{91BBFB04-E691-42F6-B365-3916A509B0B0}" srcOrd="0" destOrd="0" presId="urn:microsoft.com/office/officeart/2005/8/layout/orgChart1"/>
    <dgm:cxn modelId="{C884965E-D443-4E02-B503-69178D6FFF79}" type="presOf" srcId="{5DFB8828-A18D-47F9-B894-C7F0F1BECA8D}" destId="{CF5B7149-CCB9-4436-BD0E-05D30C53C54D}" srcOrd="0" destOrd="0" presId="urn:microsoft.com/office/officeart/2005/8/layout/orgChart1"/>
    <dgm:cxn modelId="{58133DAF-F189-4A2D-987C-F962E9D24159}" srcId="{B3435A5C-0B79-4E9F-8180-DBCC7E6B64DC}" destId="{F84C9CC5-89EC-4302-A5F8-CA7957D7077B}" srcOrd="3" destOrd="0" parTransId="{B795A01D-64DC-49EA-8141-83E1EB8B3EBF}" sibTransId="{3C951B2F-01D9-4445-98A0-79A1F9E4BB25}"/>
    <dgm:cxn modelId="{BF90D56C-0AC9-4890-BA4E-8E60075E132B}" type="presOf" srcId="{6F6B10C9-65CA-4828-90A1-37F57DB61D59}" destId="{9CFBE578-DD8E-48E7-B675-62C492642645}" srcOrd="0" destOrd="0" presId="urn:microsoft.com/office/officeart/2005/8/layout/orgChart1"/>
    <dgm:cxn modelId="{C0B8D07B-7276-49EF-8B67-D19171E55938}" type="presOf" srcId="{F84C9CC5-89EC-4302-A5F8-CA7957D7077B}" destId="{2CD70CA4-0540-402B-944B-7434BAB9CE63}" srcOrd="1" destOrd="0" presId="urn:microsoft.com/office/officeart/2005/8/layout/orgChart1"/>
    <dgm:cxn modelId="{E6145ADB-194E-4987-A812-8B7998DE9150}" type="presOf" srcId="{191911B9-3ABE-4CA6-979E-3392B5B4866E}" destId="{F4034E2E-2576-4E98-96BA-793B6F645629}" srcOrd="0" destOrd="0" presId="urn:microsoft.com/office/officeart/2005/8/layout/orgChart1"/>
    <dgm:cxn modelId="{122711AE-F9D2-43E3-8DCF-0342E753FA7C}" type="presParOf" srcId="{579C7182-0B1D-4900-BEF2-8D12FC8D4D12}" destId="{73BD3551-9573-4A51-B18A-A13C226A0299}" srcOrd="0" destOrd="0" presId="urn:microsoft.com/office/officeart/2005/8/layout/orgChart1"/>
    <dgm:cxn modelId="{61ACAF43-BC97-4140-8517-C630625AEC0A}" type="presParOf" srcId="{73BD3551-9573-4A51-B18A-A13C226A0299}" destId="{01909518-E704-471F-9BB6-4802CE1D325F}" srcOrd="0" destOrd="0" presId="urn:microsoft.com/office/officeart/2005/8/layout/orgChart1"/>
    <dgm:cxn modelId="{748DF90A-ACE5-49A5-8D8F-3EEFC6886095}" type="presParOf" srcId="{01909518-E704-471F-9BB6-4802CE1D325F}" destId="{D1EE8BB8-9B49-430E-BCA3-482F425A11E6}" srcOrd="0" destOrd="0" presId="urn:microsoft.com/office/officeart/2005/8/layout/orgChart1"/>
    <dgm:cxn modelId="{E1E8FA8E-CD0F-4935-9E01-FCD137A98BDD}" type="presParOf" srcId="{01909518-E704-471F-9BB6-4802CE1D325F}" destId="{9C814680-121F-4176-B5E6-4A8B1AA1E8E2}" srcOrd="1" destOrd="0" presId="urn:microsoft.com/office/officeart/2005/8/layout/orgChart1"/>
    <dgm:cxn modelId="{7F7B8661-4A54-42B4-A87D-F62A35F22751}" type="presParOf" srcId="{73BD3551-9573-4A51-B18A-A13C226A0299}" destId="{40C1253F-DBB7-434F-A73B-CEEC416B14AE}" srcOrd="1" destOrd="0" presId="urn:microsoft.com/office/officeart/2005/8/layout/orgChart1"/>
    <dgm:cxn modelId="{726FD092-D3C8-4C51-BD63-DEAB78138996}" type="presParOf" srcId="{40C1253F-DBB7-434F-A73B-CEEC416B14AE}" destId="{60532D88-F695-48B1-93F8-DAACBB8622FD}" srcOrd="0" destOrd="0" presId="urn:microsoft.com/office/officeart/2005/8/layout/orgChart1"/>
    <dgm:cxn modelId="{012CCDD0-F755-451A-92D0-139C12263355}" type="presParOf" srcId="{40C1253F-DBB7-434F-A73B-CEEC416B14AE}" destId="{843040BE-B4A0-4BD5-AAEB-F27F23BE11EE}" srcOrd="1" destOrd="0" presId="urn:microsoft.com/office/officeart/2005/8/layout/orgChart1"/>
    <dgm:cxn modelId="{4B2CC032-FB93-4125-AB3B-774AAA49D940}" type="presParOf" srcId="{843040BE-B4A0-4BD5-AAEB-F27F23BE11EE}" destId="{6A7991DF-2CD5-4B0B-BADB-4BC1E36778F2}" srcOrd="0" destOrd="0" presId="urn:microsoft.com/office/officeart/2005/8/layout/orgChart1"/>
    <dgm:cxn modelId="{26ECEE76-B144-4947-9FC0-951E92260544}" type="presParOf" srcId="{6A7991DF-2CD5-4B0B-BADB-4BC1E36778F2}" destId="{2892E2C9-0B59-44B5-8595-C69C1E9EBBA6}" srcOrd="0" destOrd="0" presId="urn:microsoft.com/office/officeart/2005/8/layout/orgChart1"/>
    <dgm:cxn modelId="{784C6383-8167-4842-A7B4-09F8D7FB4733}" type="presParOf" srcId="{6A7991DF-2CD5-4B0B-BADB-4BC1E36778F2}" destId="{7AA2F735-7C6C-472F-A77C-E9BA1670BA16}" srcOrd="1" destOrd="0" presId="urn:microsoft.com/office/officeart/2005/8/layout/orgChart1"/>
    <dgm:cxn modelId="{DEC90556-B0FD-49E6-9AB3-BAE9317DC7E6}" type="presParOf" srcId="{843040BE-B4A0-4BD5-AAEB-F27F23BE11EE}" destId="{5F3BD82A-BC3E-4C56-AFB0-E6A658189BCF}" srcOrd="1" destOrd="0" presId="urn:microsoft.com/office/officeart/2005/8/layout/orgChart1"/>
    <dgm:cxn modelId="{C3D10CB0-E08E-42ED-8BCA-89CF8619DBD8}" type="presParOf" srcId="{5F3BD82A-BC3E-4C56-AFB0-E6A658189BCF}" destId="{71DCA62D-3747-4BF3-9BB6-DAB8D46418BC}" srcOrd="0" destOrd="0" presId="urn:microsoft.com/office/officeart/2005/8/layout/orgChart1"/>
    <dgm:cxn modelId="{AE23D410-0D71-4AB0-91A4-80A5DB8E7420}" type="presParOf" srcId="{5F3BD82A-BC3E-4C56-AFB0-E6A658189BCF}" destId="{4F5A750F-CD7F-4BD4-82BE-DD6F76C7CCB4}" srcOrd="1" destOrd="0" presId="urn:microsoft.com/office/officeart/2005/8/layout/orgChart1"/>
    <dgm:cxn modelId="{1AF0851A-A1D9-4489-98E0-ED83C398CECB}" type="presParOf" srcId="{4F5A750F-CD7F-4BD4-82BE-DD6F76C7CCB4}" destId="{A8D869A2-2324-4293-A68F-FB8F4016AFC1}" srcOrd="0" destOrd="0" presId="urn:microsoft.com/office/officeart/2005/8/layout/orgChart1"/>
    <dgm:cxn modelId="{9A6B0E0E-F8F4-4E89-8114-D3FCDA74481E}" type="presParOf" srcId="{A8D869A2-2324-4293-A68F-FB8F4016AFC1}" destId="{A677567D-2F2F-4441-92C3-84FB7411CE78}" srcOrd="0" destOrd="0" presId="urn:microsoft.com/office/officeart/2005/8/layout/orgChart1"/>
    <dgm:cxn modelId="{ECC0B0EE-CAF8-4E83-BA92-0323A5A4DDFB}" type="presParOf" srcId="{A8D869A2-2324-4293-A68F-FB8F4016AFC1}" destId="{CACD7559-FC47-4EB2-9FB0-FE2B260D5139}" srcOrd="1" destOrd="0" presId="urn:microsoft.com/office/officeart/2005/8/layout/orgChart1"/>
    <dgm:cxn modelId="{089594E3-C993-4E97-AC1B-7BFE52CAFA4B}" type="presParOf" srcId="{4F5A750F-CD7F-4BD4-82BE-DD6F76C7CCB4}" destId="{90914AD9-9220-47F3-AE85-B3A425AC340C}" srcOrd="1" destOrd="0" presId="urn:microsoft.com/office/officeart/2005/8/layout/orgChart1"/>
    <dgm:cxn modelId="{4065E499-1C69-485C-883F-10B705728713}" type="presParOf" srcId="{4F5A750F-CD7F-4BD4-82BE-DD6F76C7CCB4}" destId="{E17685F6-A549-4430-A211-8D707CDE44A6}" srcOrd="2" destOrd="0" presId="urn:microsoft.com/office/officeart/2005/8/layout/orgChart1"/>
    <dgm:cxn modelId="{1AE3879D-502A-4BDB-88CA-8FE090FBF065}" type="presParOf" srcId="{843040BE-B4A0-4BD5-AAEB-F27F23BE11EE}" destId="{5A9E15B7-413C-4470-9D23-9C361EB0EC4E}" srcOrd="2" destOrd="0" presId="urn:microsoft.com/office/officeart/2005/8/layout/orgChart1"/>
    <dgm:cxn modelId="{089CB230-7DE3-4B4F-A34C-BEA643051867}" type="presParOf" srcId="{40C1253F-DBB7-434F-A73B-CEEC416B14AE}" destId="{3E08AFD2-9320-4D7E-87D1-D2E74C53BDD4}" srcOrd="2" destOrd="0" presId="urn:microsoft.com/office/officeart/2005/8/layout/orgChart1"/>
    <dgm:cxn modelId="{05C6E7A1-35BC-4511-8155-BE74AD8F208D}" type="presParOf" srcId="{40C1253F-DBB7-434F-A73B-CEEC416B14AE}" destId="{35360921-D811-4034-8019-5B5DFAE6FA8E}" srcOrd="3" destOrd="0" presId="urn:microsoft.com/office/officeart/2005/8/layout/orgChart1"/>
    <dgm:cxn modelId="{1BB16643-359D-4B7E-89AB-CA35FA99E887}" type="presParOf" srcId="{35360921-D811-4034-8019-5B5DFAE6FA8E}" destId="{4D3834EF-4A89-418C-B5CB-4D1A51EBFE71}" srcOrd="0" destOrd="0" presId="urn:microsoft.com/office/officeart/2005/8/layout/orgChart1"/>
    <dgm:cxn modelId="{80E5273D-4375-48FD-8A5A-EF3BD4FFD8B6}" type="presParOf" srcId="{4D3834EF-4A89-418C-B5CB-4D1A51EBFE71}" destId="{9CFBE578-DD8E-48E7-B675-62C492642645}" srcOrd="0" destOrd="0" presId="urn:microsoft.com/office/officeart/2005/8/layout/orgChart1"/>
    <dgm:cxn modelId="{9975EA12-C23E-496B-9D3C-C35CF550DC4A}" type="presParOf" srcId="{4D3834EF-4A89-418C-B5CB-4D1A51EBFE71}" destId="{A97C0BF0-75ED-40D2-A100-5B9A250C6E36}" srcOrd="1" destOrd="0" presId="urn:microsoft.com/office/officeart/2005/8/layout/orgChart1"/>
    <dgm:cxn modelId="{3A701982-9ED0-48A7-B4E5-CA6E3847AD56}" type="presParOf" srcId="{35360921-D811-4034-8019-5B5DFAE6FA8E}" destId="{EA15BE2C-B0C2-42D0-8059-714E29BD3021}" srcOrd="1" destOrd="0" presId="urn:microsoft.com/office/officeart/2005/8/layout/orgChart1"/>
    <dgm:cxn modelId="{D5014A7E-BEA9-4D68-A1F8-0826F608E050}" type="presParOf" srcId="{EA15BE2C-B0C2-42D0-8059-714E29BD3021}" destId="{EDE38069-534F-4B85-A9D8-8DA547DE7458}" srcOrd="0" destOrd="0" presId="urn:microsoft.com/office/officeart/2005/8/layout/orgChart1"/>
    <dgm:cxn modelId="{E84F596B-BE09-416B-BE11-804A1CE4C2D1}" type="presParOf" srcId="{EA15BE2C-B0C2-42D0-8059-714E29BD3021}" destId="{511F32C2-557E-4787-9FA4-8074AEB55015}" srcOrd="1" destOrd="0" presId="urn:microsoft.com/office/officeart/2005/8/layout/orgChart1"/>
    <dgm:cxn modelId="{C9A88FBD-3BBF-49B2-8B59-72002D4D48DE}" type="presParOf" srcId="{511F32C2-557E-4787-9FA4-8074AEB55015}" destId="{251A8181-4F4C-4A56-875F-1234D32176E6}" srcOrd="0" destOrd="0" presId="urn:microsoft.com/office/officeart/2005/8/layout/orgChart1"/>
    <dgm:cxn modelId="{504F6DD2-037C-449A-BB9F-467F5B762433}" type="presParOf" srcId="{251A8181-4F4C-4A56-875F-1234D32176E6}" destId="{884A7690-D713-4C12-9C7C-426449D4DEF8}" srcOrd="0" destOrd="0" presId="urn:microsoft.com/office/officeart/2005/8/layout/orgChart1"/>
    <dgm:cxn modelId="{CD25E23C-A1E2-42E4-90B1-148A7581B96E}" type="presParOf" srcId="{251A8181-4F4C-4A56-875F-1234D32176E6}" destId="{DC68B69C-D7A2-40B7-A1BE-6839F372C6FE}" srcOrd="1" destOrd="0" presId="urn:microsoft.com/office/officeart/2005/8/layout/orgChart1"/>
    <dgm:cxn modelId="{9BA4E54A-98BC-4136-9E1E-19191E2C3A9B}" type="presParOf" srcId="{511F32C2-557E-4787-9FA4-8074AEB55015}" destId="{A5EA955E-DAAA-4EF9-A564-674D81CEBD1F}" srcOrd="1" destOrd="0" presId="urn:microsoft.com/office/officeart/2005/8/layout/orgChart1"/>
    <dgm:cxn modelId="{93E46349-C4D1-4E59-989B-DF2884FEDEE4}" type="presParOf" srcId="{511F32C2-557E-4787-9FA4-8074AEB55015}" destId="{4D4B0FD4-0761-47A4-BAA7-FC11D8F71D52}" srcOrd="2" destOrd="0" presId="urn:microsoft.com/office/officeart/2005/8/layout/orgChart1"/>
    <dgm:cxn modelId="{7781AC87-1E13-4C6E-AF16-1655302302C3}" type="presParOf" srcId="{35360921-D811-4034-8019-5B5DFAE6FA8E}" destId="{5A9587E2-4654-49BE-935B-0B098A6ABB7B}" srcOrd="2" destOrd="0" presId="urn:microsoft.com/office/officeart/2005/8/layout/orgChart1"/>
    <dgm:cxn modelId="{C0CD82F6-3440-44D2-B42B-6826B70583B5}" type="presParOf" srcId="{40C1253F-DBB7-434F-A73B-CEEC416B14AE}" destId="{E3BE6538-91AA-4ED9-9D1B-B14EC8E9B8B2}" srcOrd="4" destOrd="0" presId="urn:microsoft.com/office/officeart/2005/8/layout/orgChart1"/>
    <dgm:cxn modelId="{890B0131-E812-4FED-9157-3AE6429D6D25}" type="presParOf" srcId="{40C1253F-DBB7-434F-A73B-CEEC416B14AE}" destId="{698D4D82-9928-4FDE-A790-B1F35463FDA5}" srcOrd="5" destOrd="0" presId="urn:microsoft.com/office/officeart/2005/8/layout/orgChart1"/>
    <dgm:cxn modelId="{7DE7AE11-9F08-423C-8BD0-2381B295FF3D}" type="presParOf" srcId="{698D4D82-9928-4FDE-A790-B1F35463FDA5}" destId="{30899998-8EB2-43C0-B22D-DBEBBB350576}" srcOrd="0" destOrd="0" presId="urn:microsoft.com/office/officeart/2005/8/layout/orgChart1"/>
    <dgm:cxn modelId="{655EC078-C93F-4BBA-B038-62C531C669B5}" type="presParOf" srcId="{30899998-8EB2-43C0-B22D-DBEBBB350576}" destId="{CF5B7149-CCB9-4436-BD0E-05D30C53C54D}" srcOrd="0" destOrd="0" presId="urn:microsoft.com/office/officeart/2005/8/layout/orgChart1"/>
    <dgm:cxn modelId="{36ABC2AA-9CF3-4642-A6C0-B4E70695B10B}" type="presParOf" srcId="{30899998-8EB2-43C0-B22D-DBEBBB350576}" destId="{4D21B1D1-7B75-4BDC-9E9D-E0626F486142}" srcOrd="1" destOrd="0" presId="urn:microsoft.com/office/officeart/2005/8/layout/orgChart1"/>
    <dgm:cxn modelId="{99AE57BD-0725-4D72-9AF3-3E5602249ADD}" type="presParOf" srcId="{698D4D82-9928-4FDE-A790-B1F35463FDA5}" destId="{E5507BE6-E373-42F6-81D4-DCFC6989439F}" srcOrd="1" destOrd="0" presId="urn:microsoft.com/office/officeart/2005/8/layout/orgChart1"/>
    <dgm:cxn modelId="{B260BCC5-B5FD-4F08-A5BD-1045BA37B787}" type="presParOf" srcId="{698D4D82-9928-4FDE-A790-B1F35463FDA5}" destId="{98F698BF-D322-4E7F-809F-13C5CE5ED6D6}" srcOrd="2" destOrd="0" presId="urn:microsoft.com/office/officeart/2005/8/layout/orgChart1"/>
    <dgm:cxn modelId="{9D0D23D7-ACEC-45A5-AA43-2C77275436A5}" type="presParOf" srcId="{40C1253F-DBB7-434F-A73B-CEEC416B14AE}" destId="{91BBFB04-E691-42F6-B365-3916A509B0B0}" srcOrd="6" destOrd="0" presId="urn:microsoft.com/office/officeart/2005/8/layout/orgChart1"/>
    <dgm:cxn modelId="{09293EAC-8B66-4E89-93CD-C440D4940D30}" type="presParOf" srcId="{40C1253F-DBB7-434F-A73B-CEEC416B14AE}" destId="{68A7365A-180D-42D4-AF43-D5FB51540B87}" srcOrd="7" destOrd="0" presId="urn:microsoft.com/office/officeart/2005/8/layout/orgChart1"/>
    <dgm:cxn modelId="{EC124471-695F-45C5-8680-9803AB6BE8CF}" type="presParOf" srcId="{68A7365A-180D-42D4-AF43-D5FB51540B87}" destId="{B39FD94B-49CE-41C1-B76E-CFB9F99DD3CE}" srcOrd="0" destOrd="0" presId="urn:microsoft.com/office/officeart/2005/8/layout/orgChart1"/>
    <dgm:cxn modelId="{E42A099E-39E9-4A73-9358-0B990735EC0F}" type="presParOf" srcId="{B39FD94B-49CE-41C1-B76E-CFB9F99DD3CE}" destId="{60D55D4A-2BC9-4309-BE80-9B33536C360B}" srcOrd="0" destOrd="0" presId="urn:microsoft.com/office/officeart/2005/8/layout/orgChart1"/>
    <dgm:cxn modelId="{6BC85040-32B3-41F9-BAF6-3CB1FB0C3811}" type="presParOf" srcId="{B39FD94B-49CE-41C1-B76E-CFB9F99DD3CE}" destId="{2CD70CA4-0540-402B-944B-7434BAB9CE63}" srcOrd="1" destOrd="0" presId="urn:microsoft.com/office/officeart/2005/8/layout/orgChart1"/>
    <dgm:cxn modelId="{5AE2502E-1144-4FC0-9F4E-ABF6B59FD433}" type="presParOf" srcId="{68A7365A-180D-42D4-AF43-D5FB51540B87}" destId="{B29A1758-EFC2-4D8D-BBCD-2E12C74AAC99}" srcOrd="1" destOrd="0" presId="urn:microsoft.com/office/officeart/2005/8/layout/orgChart1"/>
    <dgm:cxn modelId="{FDC31316-E714-478A-B0C2-46E06B7B45CF}" type="presParOf" srcId="{68A7365A-180D-42D4-AF43-D5FB51540B87}" destId="{C7A18A25-A311-455D-8C40-441970390483}" srcOrd="2" destOrd="0" presId="urn:microsoft.com/office/officeart/2005/8/layout/orgChart1"/>
    <dgm:cxn modelId="{67B73063-61A6-4B29-8085-ADA62CDC6B9E}" type="presParOf" srcId="{40C1253F-DBB7-434F-A73B-CEEC416B14AE}" destId="{FBF28059-991B-4772-97B2-B74B9C1E700A}" srcOrd="8" destOrd="0" presId="urn:microsoft.com/office/officeart/2005/8/layout/orgChart1"/>
    <dgm:cxn modelId="{0897CB31-71D6-4F01-9A91-C949AC5E321F}" type="presParOf" srcId="{40C1253F-DBB7-434F-A73B-CEEC416B14AE}" destId="{A7765871-EE01-418D-AC1D-465F950C557D}" srcOrd="9" destOrd="0" presId="urn:microsoft.com/office/officeart/2005/8/layout/orgChart1"/>
    <dgm:cxn modelId="{ADFD12E9-6A9A-41DF-B80D-5A208550C029}" type="presParOf" srcId="{A7765871-EE01-418D-AC1D-465F950C557D}" destId="{83A5E0EE-5968-4E1D-A722-FCB783B34C39}" srcOrd="0" destOrd="0" presId="urn:microsoft.com/office/officeart/2005/8/layout/orgChart1"/>
    <dgm:cxn modelId="{DB80AB5A-8F91-44F2-A2EA-339453A5BD5D}" type="presParOf" srcId="{83A5E0EE-5968-4E1D-A722-FCB783B34C39}" destId="{F4034E2E-2576-4E98-96BA-793B6F645629}" srcOrd="0" destOrd="0" presId="urn:microsoft.com/office/officeart/2005/8/layout/orgChart1"/>
    <dgm:cxn modelId="{A1E58874-BC49-4EE3-B3B9-2FFCF96288B5}" type="presParOf" srcId="{83A5E0EE-5968-4E1D-A722-FCB783B34C39}" destId="{E1AAAE13-3028-4634-A6F4-09AE93A97B71}" srcOrd="1" destOrd="0" presId="urn:microsoft.com/office/officeart/2005/8/layout/orgChart1"/>
    <dgm:cxn modelId="{D0A40BA8-6BD1-4E81-9DEF-9E542465EF90}" type="presParOf" srcId="{A7765871-EE01-418D-AC1D-465F950C557D}" destId="{03676F24-96AE-4CA6-9302-6158F329C8A7}" srcOrd="1" destOrd="0" presId="urn:microsoft.com/office/officeart/2005/8/layout/orgChart1"/>
    <dgm:cxn modelId="{A9270022-50D8-4DA8-8911-3F04C8D6566E}" type="presParOf" srcId="{A7765871-EE01-418D-AC1D-465F950C557D}" destId="{1D497200-F7F9-484A-8125-4171B4BAC93F}" srcOrd="2" destOrd="0" presId="urn:microsoft.com/office/officeart/2005/8/layout/orgChart1"/>
    <dgm:cxn modelId="{F3E6E5AA-6235-436E-8C53-0105CB2B6872}" type="presParOf" srcId="{73BD3551-9573-4A51-B18A-A13C226A0299}" destId="{8B4F492D-942F-4C26-8B23-776F2B045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3E04D0-062D-4FAF-A30F-A48C0ABEB21D}">
      <dsp:nvSpPr>
        <dsp:cNvPr id="0" name=""/>
        <dsp:cNvSpPr/>
      </dsp:nvSpPr>
      <dsp:spPr>
        <a:xfrm>
          <a:off x="4140460" y="2312159"/>
          <a:ext cx="3468149" cy="280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369"/>
              </a:lnTo>
              <a:lnTo>
                <a:pt x="3468149" y="140369"/>
              </a:lnTo>
              <a:lnTo>
                <a:pt x="3468149" y="2807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D7E921-5526-4092-AE3B-6C3C18794126}">
      <dsp:nvSpPr>
        <dsp:cNvPr id="0" name=""/>
        <dsp:cNvSpPr/>
      </dsp:nvSpPr>
      <dsp:spPr>
        <a:xfrm>
          <a:off x="4140460" y="2312159"/>
          <a:ext cx="1726107" cy="280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369"/>
              </a:lnTo>
              <a:lnTo>
                <a:pt x="1726107" y="140369"/>
              </a:lnTo>
              <a:lnTo>
                <a:pt x="1726107" y="2807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20BEA7-C1D4-4450-9847-A08B072A1858}">
      <dsp:nvSpPr>
        <dsp:cNvPr id="0" name=""/>
        <dsp:cNvSpPr/>
      </dsp:nvSpPr>
      <dsp:spPr>
        <a:xfrm>
          <a:off x="4002062" y="2312159"/>
          <a:ext cx="138397" cy="280739"/>
        </a:xfrm>
        <a:custGeom>
          <a:avLst/>
          <a:gdLst/>
          <a:ahLst/>
          <a:cxnLst/>
          <a:rect l="0" t="0" r="0" b="0"/>
          <a:pathLst>
            <a:path>
              <a:moveTo>
                <a:pt x="138397" y="0"/>
              </a:moveTo>
              <a:lnTo>
                <a:pt x="138397" y="140369"/>
              </a:lnTo>
              <a:lnTo>
                <a:pt x="0" y="140369"/>
              </a:lnTo>
              <a:lnTo>
                <a:pt x="0" y="2807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2243636" y="2312159"/>
          <a:ext cx="1896823" cy="280739"/>
        </a:xfrm>
        <a:custGeom>
          <a:avLst/>
          <a:gdLst/>
          <a:ahLst/>
          <a:cxnLst/>
          <a:rect l="0" t="0" r="0" b="0"/>
          <a:pathLst>
            <a:path>
              <a:moveTo>
                <a:pt x="1896823" y="0"/>
              </a:moveTo>
              <a:lnTo>
                <a:pt x="1896823" y="140369"/>
              </a:lnTo>
              <a:lnTo>
                <a:pt x="0" y="140369"/>
              </a:lnTo>
              <a:lnTo>
                <a:pt x="0" y="2807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82466-3306-4557-96E4-6D97CED64D14}">
      <dsp:nvSpPr>
        <dsp:cNvPr id="0" name=""/>
        <dsp:cNvSpPr/>
      </dsp:nvSpPr>
      <dsp:spPr>
        <a:xfrm>
          <a:off x="639991" y="2312159"/>
          <a:ext cx="3500468" cy="280739"/>
        </a:xfrm>
        <a:custGeom>
          <a:avLst/>
          <a:gdLst/>
          <a:ahLst/>
          <a:cxnLst/>
          <a:rect l="0" t="0" r="0" b="0"/>
          <a:pathLst>
            <a:path>
              <a:moveTo>
                <a:pt x="3500468" y="0"/>
              </a:moveTo>
              <a:lnTo>
                <a:pt x="3500468" y="140369"/>
              </a:lnTo>
              <a:lnTo>
                <a:pt x="0" y="140369"/>
              </a:lnTo>
              <a:lnTo>
                <a:pt x="0" y="2807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2627988" y="1643731"/>
          <a:ext cx="3024942" cy="6684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?</a:t>
          </a:r>
          <a:endParaRPr lang="ru-RU" sz="4300" kern="1200" dirty="0"/>
        </a:p>
      </dsp:txBody>
      <dsp:txXfrm>
        <a:off x="2627988" y="1643731"/>
        <a:ext cx="3024942" cy="668427"/>
      </dsp:txXfrm>
    </dsp:sp>
    <dsp:sp modelId="{3F152074-0C14-4B46-B21E-8261A9BE132D}">
      <dsp:nvSpPr>
        <dsp:cNvPr id="0" name=""/>
        <dsp:cNvSpPr/>
      </dsp:nvSpPr>
      <dsp:spPr>
        <a:xfrm>
          <a:off x="3882" y="2592898"/>
          <a:ext cx="1272218" cy="7620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Труд</a:t>
          </a:r>
          <a:endParaRPr lang="ru-RU" sz="4000" b="1" kern="1200" dirty="0"/>
        </a:p>
      </dsp:txBody>
      <dsp:txXfrm>
        <a:off x="3882" y="2592898"/>
        <a:ext cx="1272218" cy="762007"/>
      </dsp:txXfrm>
    </dsp:sp>
    <dsp:sp modelId="{9CFBE578-DD8E-48E7-B675-62C492642645}">
      <dsp:nvSpPr>
        <dsp:cNvPr id="0" name=""/>
        <dsp:cNvSpPr/>
      </dsp:nvSpPr>
      <dsp:spPr>
        <a:xfrm>
          <a:off x="1556840" y="2592898"/>
          <a:ext cx="1373591" cy="848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?</a:t>
          </a:r>
          <a:endParaRPr lang="ru-RU" sz="4300" kern="1200" dirty="0"/>
        </a:p>
      </dsp:txBody>
      <dsp:txXfrm>
        <a:off x="1556840" y="2592898"/>
        <a:ext cx="1373591" cy="848000"/>
      </dsp:txXfrm>
    </dsp:sp>
    <dsp:sp modelId="{ACB32140-864B-4512-9ED3-1F013F010760}">
      <dsp:nvSpPr>
        <dsp:cNvPr id="0" name=""/>
        <dsp:cNvSpPr/>
      </dsp:nvSpPr>
      <dsp:spPr>
        <a:xfrm>
          <a:off x="3211171" y="2592898"/>
          <a:ext cx="1581780" cy="1015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?</a:t>
          </a:r>
          <a:endParaRPr lang="ru-RU" sz="4300" kern="1200" dirty="0"/>
        </a:p>
      </dsp:txBody>
      <dsp:txXfrm>
        <a:off x="3211171" y="2592898"/>
        <a:ext cx="1581780" cy="1015842"/>
      </dsp:txXfrm>
    </dsp:sp>
    <dsp:sp modelId="{91C21C92-EDD8-47AF-9507-D4EBC0384826}">
      <dsp:nvSpPr>
        <dsp:cNvPr id="0" name=""/>
        <dsp:cNvSpPr/>
      </dsp:nvSpPr>
      <dsp:spPr>
        <a:xfrm>
          <a:off x="5073691" y="2592898"/>
          <a:ext cx="1585750" cy="10199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Информация</a:t>
          </a:r>
          <a:endParaRPr lang="ru-RU" sz="3600" kern="1200" dirty="0"/>
        </a:p>
      </dsp:txBody>
      <dsp:txXfrm>
        <a:off x="5073691" y="2592898"/>
        <a:ext cx="1585750" cy="1019953"/>
      </dsp:txXfrm>
    </dsp:sp>
    <dsp:sp modelId="{D22EDE2C-1AE2-4061-AAF0-A52E8D35711B}">
      <dsp:nvSpPr>
        <dsp:cNvPr id="0" name=""/>
        <dsp:cNvSpPr/>
      </dsp:nvSpPr>
      <dsp:spPr>
        <a:xfrm>
          <a:off x="6940182" y="2592898"/>
          <a:ext cx="1336855" cy="6684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?</a:t>
          </a:r>
          <a:endParaRPr lang="ru-RU" sz="4300" kern="1200" dirty="0"/>
        </a:p>
      </dsp:txBody>
      <dsp:txXfrm>
        <a:off x="6940182" y="2592898"/>
        <a:ext cx="1336855" cy="668427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F28059-991B-4772-97B2-B74B9C1E700A}">
      <dsp:nvSpPr>
        <dsp:cNvPr id="0" name=""/>
        <dsp:cNvSpPr/>
      </dsp:nvSpPr>
      <dsp:spPr>
        <a:xfrm>
          <a:off x="3976664" y="2037297"/>
          <a:ext cx="3591997" cy="3530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596"/>
              </a:lnTo>
              <a:lnTo>
                <a:pt x="3591997" y="225596"/>
              </a:lnTo>
              <a:lnTo>
                <a:pt x="3591997" y="3530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BBFB04-E691-42F6-B365-3916A509B0B0}">
      <dsp:nvSpPr>
        <dsp:cNvPr id="0" name=""/>
        <dsp:cNvSpPr/>
      </dsp:nvSpPr>
      <dsp:spPr>
        <a:xfrm>
          <a:off x="3976664" y="2037297"/>
          <a:ext cx="2017647" cy="3530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596"/>
              </a:lnTo>
              <a:lnTo>
                <a:pt x="2017647" y="225596"/>
              </a:lnTo>
              <a:lnTo>
                <a:pt x="2017647" y="3530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BE6538-91AA-4ED9-9D1B-B14EC8E9B8B2}">
      <dsp:nvSpPr>
        <dsp:cNvPr id="0" name=""/>
        <dsp:cNvSpPr/>
      </dsp:nvSpPr>
      <dsp:spPr>
        <a:xfrm>
          <a:off x="3976664" y="2037297"/>
          <a:ext cx="548357" cy="3530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596"/>
              </a:lnTo>
              <a:lnTo>
                <a:pt x="548357" y="225596"/>
              </a:lnTo>
              <a:lnTo>
                <a:pt x="548357" y="3530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E38069-534F-4B85-A9D8-8DA547DE7458}">
      <dsp:nvSpPr>
        <dsp:cNvPr id="0" name=""/>
        <dsp:cNvSpPr/>
      </dsp:nvSpPr>
      <dsp:spPr>
        <a:xfrm>
          <a:off x="2247623" y="2920607"/>
          <a:ext cx="235875" cy="524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4736"/>
              </a:lnTo>
              <a:lnTo>
                <a:pt x="235875" y="5247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2876625" y="2037297"/>
          <a:ext cx="1100039" cy="353097"/>
        </a:xfrm>
        <a:custGeom>
          <a:avLst/>
          <a:gdLst/>
          <a:ahLst/>
          <a:cxnLst/>
          <a:rect l="0" t="0" r="0" b="0"/>
          <a:pathLst>
            <a:path>
              <a:moveTo>
                <a:pt x="1100039" y="0"/>
              </a:moveTo>
              <a:lnTo>
                <a:pt x="1100039" y="225596"/>
              </a:lnTo>
              <a:lnTo>
                <a:pt x="0" y="225596"/>
              </a:lnTo>
              <a:lnTo>
                <a:pt x="0" y="3530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DCA62D-3747-4BF3-9BB6-DAB8D46418BC}">
      <dsp:nvSpPr>
        <dsp:cNvPr id="0" name=""/>
        <dsp:cNvSpPr/>
      </dsp:nvSpPr>
      <dsp:spPr>
        <a:xfrm>
          <a:off x="163542" y="2977114"/>
          <a:ext cx="245234" cy="498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8107"/>
              </a:lnTo>
              <a:lnTo>
                <a:pt x="245234" y="4981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32D88-F695-48B1-93F8-DAACBB8622FD}">
      <dsp:nvSpPr>
        <dsp:cNvPr id="0" name=""/>
        <dsp:cNvSpPr/>
      </dsp:nvSpPr>
      <dsp:spPr>
        <a:xfrm>
          <a:off x="817500" y="2037297"/>
          <a:ext cx="3159163" cy="353097"/>
        </a:xfrm>
        <a:custGeom>
          <a:avLst/>
          <a:gdLst/>
          <a:ahLst/>
          <a:cxnLst/>
          <a:rect l="0" t="0" r="0" b="0"/>
          <a:pathLst>
            <a:path>
              <a:moveTo>
                <a:pt x="3159163" y="0"/>
              </a:moveTo>
              <a:lnTo>
                <a:pt x="3159163" y="225596"/>
              </a:lnTo>
              <a:lnTo>
                <a:pt x="0" y="225596"/>
              </a:lnTo>
              <a:lnTo>
                <a:pt x="0" y="3530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2232253" y="1440158"/>
          <a:ext cx="3488822" cy="5971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Безработица</a:t>
          </a:r>
          <a:endParaRPr lang="ru-RU" sz="3600" b="1" kern="1200" dirty="0"/>
        </a:p>
      </dsp:txBody>
      <dsp:txXfrm>
        <a:off x="2232253" y="1440158"/>
        <a:ext cx="3488822" cy="597138"/>
      </dsp:txXfrm>
    </dsp:sp>
    <dsp:sp modelId="{2892E2C9-0B59-44B5-8595-C69C1E9EBBA6}">
      <dsp:nvSpPr>
        <dsp:cNvPr id="0" name=""/>
        <dsp:cNvSpPr/>
      </dsp:nvSpPr>
      <dsp:spPr>
        <a:xfrm>
          <a:off x="53" y="2390394"/>
          <a:ext cx="1634894" cy="5867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Фрикционная</a:t>
          </a:r>
          <a:endParaRPr lang="ru-RU" sz="2000" b="1" kern="1200" dirty="0"/>
        </a:p>
      </dsp:txBody>
      <dsp:txXfrm>
        <a:off x="53" y="2390394"/>
        <a:ext cx="1634894" cy="586720"/>
      </dsp:txXfrm>
    </dsp:sp>
    <dsp:sp modelId="{A677567D-2F2F-4441-92C3-84FB7411CE78}">
      <dsp:nvSpPr>
        <dsp:cNvPr id="0" name=""/>
        <dsp:cNvSpPr/>
      </dsp:nvSpPr>
      <dsp:spPr>
        <a:xfrm>
          <a:off x="408776" y="3232115"/>
          <a:ext cx="1819721" cy="4862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Естественная</a:t>
          </a:r>
          <a:endParaRPr lang="ru-RU" sz="2000" b="1" kern="1200" dirty="0"/>
        </a:p>
      </dsp:txBody>
      <dsp:txXfrm>
        <a:off x="408776" y="3232115"/>
        <a:ext cx="1819721" cy="486213"/>
      </dsp:txXfrm>
    </dsp:sp>
    <dsp:sp modelId="{9CFBE578-DD8E-48E7-B675-62C492642645}">
      <dsp:nvSpPr>
        <dsp:cNvPr id="0" name=""/>
        <dsp:cNvSpPr/>
      </dsp:nvSpPr>
      <dsp:spPr>
        <a:xfrm>
          <a:off x="2090372" y="2390394"/>
          <a:ext cx="1572504" cy="5302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Структурная</a:t>
          </a:r>
          <a:endParaRPr lang="ru-RU" sz="2000" b="1" kern="1200" dirty="0"/>
        </a:p>
      </dsp:txBody>
      <dsp:txXfrm>
        <a:off x="2090372" y="2390394"/>
        <a:ext cx="1572504" cy="530213"/>
      </dsp:txXfrm>
    </dsp:sp>
    <dsp:sp modelId="{884A7690-D713-4C12-9C7C-426449D4DEF8}">
      <dsp:nvSpPr>
        <dsp:cNvPr id="0" name=""/>
        <dsp:cNvSpPr/>
      </dsp:nvSpPr>
      <dsp:spPr>
        <a:xfrm>
          <a:off x="2483498" y="3175608"/>
          <a:ext cx="2052172" cy="5394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Технологическая</a:t>
          </a:r>
          <a:endParaRPr lang="ru-RU" sz="2000" b="1" kern="1200" dirty="0"/>
        </a:p>
      </dsp:txBody>
      <dsp:txXfrm>
        <a:off x="2483498" y="3175608"/>
        <a:ext cx="2052172" cy="539472"/>
      </dsp:txXfrm>
    </dsp:sp>
    <dsp:sp modelId="{CF5B7149-CCB9-4436-BD0E-05D30C53C54D}">
      <dsp:nvSpPr>
        <dsp:cNvPr id="0" name=""/>
        <dsp:cNvSpPr/>
      </dsp:nvSpPr>
      <dsp:spPr>
        <a:xfrm>
          <a:off x="3917877" y="2390394"/>
          <a:ext cx="1214288" cy="607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Сезонная</a:t>
          </a:r>
          <a:endParaRPr lang="ru-RU" sz="2000" b="1" kern="1200" dirty="0"/>
        </a:p>
      </dsp:txBody>
      <dsp:txXfrm>
        <a:off x="3917877" y="2390394"/>
        <a:ext cx="1214288" cy="607144"/>
      </dsp:txXfrm>
    </dsp:sp>
    <dsp:sp modelId="{60D55D4A-2BC9-4309-BE80-9B33536C360B}">
      <dsp:nvSpPr>
        <dsp:cNvPr id="0" name=""/>
        <dsp:cNvSpPr/>
      </dsp:nvSpPr>
      <dsp:spPr>
        <a:xfrm>
          <a:off x="5387167" y="2390394"/>
          <a:ext cx="1214288" cy="607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Скрытая</a:t>
          </a:r>
          <a:endParaRPr lang="ru-RU" sz="2000" b="1" kern="1200" dirty="0"/>
        </a:p>
      </dsp:txBody>
      <dsp:txXfrm>
        <a:off x="5387167" y="2390394"/>
        <a:ext cx="1214288" cy="607144"/>
      </dsp:txXfrm>
    </dsp:sp>
    <dsp:sp modelId="{F4034E2E-2576-4E98-96BA-793B6F645629}">
      <dsp:nvSpPr>
        <dsp:cNvPr id="0" name=""/>
        <dsp:cNvSpPr/>
      </dsp:nvSpPr>
      <dsp:spPr>
        <a:xfrm>
          <a:off x="6856457" y="2390394"/>
          <a:ext cx="1424409" cy="5707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Циклическая</a:t>
          </a:r>
          <a:endParaRPr lang="ru-RU" sz="2000" b="1" kern="1200" dirty="0"/>
        </a:p>
      </dsp:txBody>
      <dsp:txXfrm>
        <a:off x="6856457" y="2390394"/>
        <a:ext cx="1424409" cy="570788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9FEB5F-44A5-4F47-BBF1-DA6DA83DBACF}">
      <dsp:nvSpPr>
        <dsp:cNvPr id="0" name=""/>
        <dsp:cNvSpPr/>
      </dsp:nvSpPr>
      <dsp:spPr>
        <a:xfrm>
          <a:off x="4140460" y="2932415"/>
          <a:ext cx="3599600" cy="515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654"/>
              </a:lnTo>
              <a:lnTo>
                <a:pt x="3599600" y="257654"/>
              </a:lnTo>
              <a:lnTo>
                <a:pt x="3599600" y="5153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C1183D-82EE-40F2-B3D7-6742B7895485}">
      <dsp:nvSpPr>
        <dsp:cNvPr id="0" name=""/>
        <dsp:cNvSpPr/>
      </dsp:nvSpPr>
      <dsp:spPr>
        <a:xfrm>
          <a:off x="4140460" y="2932415"/>
          <a:ext cx="1226384" cy="515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654"/>
              </a:lnTo>
              <a:lnTo>
                <a:pt x="1226384" y="257654"/>
              </a:lnTo>
              <a:lnTo>
                <a:pt x="1226384" y="5153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3220953" y="2932415"/>
          <a:ext cx="919506" cy="515308"/>
        </a:xfrm>
        <a:custGeom>
          <a:avLst/>
          <a:gdLst/>
          <a:ahLst/>
          <a:cxnLst/>
          <a:rect l="0" t="0" r="0" b="0"/>
          <a:pathLst>
            <a:path>
              <a:moveTo>
                <a:pt x="919506" y="0"/>
              </a:moveTo>
              <a:lnTo>
                <a:pt x="919506" y="257654"/>
              </a:lnTo>
              <a:lnTo>
                <a:pt x="0" y="257654"/>
              </a:lnTo>
              <a:lnTo>
                <a:pt x="0" y="5153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82466-3306-4557-96E4-6D97CED64D14}">
      <dsp:nvSpPr>
        <dsp:cNvPr id="0" name=""/>
        <dsp:cNvSpPr/>
      </dsp:nvSpPr>
      <dsp:spPr>
        <a:xfrm>
          <a:off x="1199595" y="2932415"/>
          <a:ext cx="2940864" cy="515308"/>
        </a:xfrm>
        <a:custGeom>
          <a:avLst/>
          <a:gdLst/>
          <a:ahLst/>
          <a:cxnLst/>
          <a:rect l="0" t="0" r="0" b="0"/>
          <a:pathLst>
            <a:path>
              <a:moveTo>
                <a:pt x="2940864" y="0"/>
              </a:moveTo>
              <a:lnTo>
                <a:pt x="2940864" y="257654"/>
              </a:lnTo>
              <a:lnTo>
                <a:pt x="0" y="257654"/>
              </a:lnTo>
              <a:lnTo>
                <a:pt x="0" y="5153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2490307" y="918676"/>
          <a:ext cx="3300304" cy="2013739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?</a:t>
          </a:r>
          <a:endParaRPr lang="ru-RU" sz="4000" b="1" kern="1200" dirty="0"/>
        </a:p>
      </dsp:txBody>
      <dsp:txXfrm>
        <a:off x="2490307" y="918676"/>
        <a:ext cx="3300304" cy="2013739"/>
      </dsp:txXfrm>
    </dsp:sp>
    <dsp:sp modelId="{3F152074-0C14-4B46-B21E-8261A9BE132D}">
      <dsp:nvSpPr>
        <dsp:cNvPr id="0" name=""/>
        <dsp:cNvSpPr/>
      </dsp:nvSpPr>
      <dsp:spPr>
        <a:xfrm>
          <a:off x="3540" y="3447724"/>
          <a:ext cx="2392110" cy="801758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Смешанная</a:t>
          </a:r>
          <a:endParaRPr lang="ru-RU" sz="3600" b="1" kern="1200" dirty="0"/>
        </a:p>
      </dsp:txBody>
      <dsp:txXfrm>
        <a:off x="3540" y="3447724"/>
        <a:ext cx="2392110" cy="801758"/>
      </dsp:txXfrm>
    </dsp:sp>
    <dsp:sp modelId="{9CFBE578-DD8E-48E7-B675-62C492642645}">
      <dsp:nvSpPr>
        <dsp:cNvPr id="0" name=""/>
        <dsp:cNvSpPr/>
      </dsp:nvSpPr>
      <dsp:spPr>
        <a:xfrm>
          <a:off x="2910958" y="3447724"/>
          <a:ext cx="619989" cy="511971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?</a:t>
          </a:r>
          <a:endParaRPr lang="ru-RU" sz="4000" b="1" kern="1200" dirty="0"/>
        </a:p>
      </dsp:txBody>
      <dsp:txXfrm>
        <a:off x="2910958" y="3447724"/>
        <a:ext cx="619989" cy="511971"/>
      </dsp:txXfrm>
    </dsp:sp>
    <dsp:sp modelId="{DBC605F7-AC5D-4E41-BD58-1E60979F55BC}">
      <dsp:nvSpPr>
        <dsp:cNvPr id="0" name=""/>
        <dsp:cNvSpPr/>
      </dsp:nvSpPr>
      <dsp:spPr>
        <a:xfrm>
          <a:off x="4046256" y="3447724"/>
          <a:ext cx="2641176" cy="890182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Традиционная</a:t>
          </a:r>
          <a:endParaRPr lang="ru-RU" sz="3200" b="1" kern="1200" dirty="0"/>
        </a:p>
      </dsp:txBody>
      <dsp:txXfrm>
        <a:off x="4046256" y="3447724"/>
        <a:ext cx="2641176" cy="890182"/>
      </dsp:txXfrm>
    </dsp:sp>
    <dsp:sp modelId="{DB3974C4-D5B0-4844-B770-881257CC7586}">
      <dsp:nvSpPr>
        <dsp:cNvPr id="0" name=""/>
        <dsp:cNvSpPr/>
      </dsp:nvSpPr>
      <dsp:spPr>
        <a:xfrm>
          <a:off x="7202741" y="3447724"/>
          <a:ext cx="1074638" cy="515553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?</a:t>
          </a:r>
          <a:endParaRPr lang="ru-RU" sz="4000" kern="1200" dirty="0"/>
        </a:p>
      </dsp:txBody>
      <dsp:txXfrm>
        <a:off x="7202741" y="3447724"/>
        <a:ext cx="1074638" cy="515553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9FEB5F-44A5-4F47-BBF1-DA6DA83DBACF}">
      <dsp:nvSpPr>
        <dsp:cNvPr id="0" name=""/>
        <dsp:cNvSpPr/>
      </dsp:nvSpPr>
      <dsp:spPr>
        <a:xfrm>
          <a:off x="4140460" y="2370740"/>
          <a:ext cx="3283477" cy="332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108"/>
              </a:lnTo>
              <a:lnTo>
                <a:pt x="3283477" y="166108"/>
              </a:lnTo>
              <a:lnTo>
                <a:pt x="3283477" y="3322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C1183D-82EE-40F2-B3D7-6742B7895485}">
      <dsp:nvSpPr>
        <dsp:cNvPr id="0" name=""/>
        <dsp:cNvSpPr/>
      </dsp:nvSpPr>
      <dsp:spPr>
        <a:xfrm>
          <a:off x="4140460" y="2370740"/>
          <a:ext cx="1246906" cy="332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108"/>
              </a:lnTo>
              <a:lnTo>
                <a:pt x="1246906" y="166108"/>
              </a:lnTo>
              <a:lnTo>
                <a:pt x="1246906" y="3322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3566356" y="2370740"/>
          <a:ext cx="574103" cy="332217"/>
        </a:xfrm>
        <a:custGeom>
          <a:avLst/>
          <a:gdLst/>
          <a:ahLst/>
          <a:cxnLst/>
          <a:rect l="0" t="0" r="0" b="0"/>
          <a:pathLst>
            <a:path>
              <a:moveTo>
                <a:pt x="574103" y="0"/>
              </a:moveTo>
              <a:lnTo>
                <a:pt x="574103" y="166108"/>
              </a:lnTo>
              <a:lnTo>
                <a:pt x="0" y="166108"/>
              </a:lnTo>
              <a:lnTo>
                <a:pt x="0" y="3322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82466-3306-4557-96E4-6D97CED64D14}">
      <dsp:nvSpPr>
        <dsp:cNvPr id="0" name=""/>
        <dsp:cNvSpPr/>
      </dsp:nvSpPr>
      <dsp:spPr>
        <a:xfrm>
          <a:off x="1300365" y="2370740"/>
          <a:ext cx="2840094" cy="332217"/>
        </a:xfrm>
        <a:custGeom>
          <a:avLst/>
          <a:gdLst/>
          <a:ahLst/>
          <a:cxnLst/>
          <a:rect l="0" t="0" r="0" b="0"/>
          <a:pathLst>
            <a:path>
              <a:moveTo>
                <a:pt x="2840094" y="0"/>
              </a:moveTo>
              <a:lnTo>
                <a:pt x="2840094" y="166108"/>
              </a:lnTo>
              <a:lnTo>
                <a:pt x="0" y="166108"/>
              </a:lnTo>
              <a:lnTo>
                <a:pt x="0" y="3322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2306738" y="1261403"/>
          <a:ext cx="3667442" cy="1109336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Экономические системы </a:t>
          </a:r>
          <a:endParaRPr lang="ru-RU" sz="4000" b="1" kern="1200" dirty="0"/>
        </a:p>
      </dsp:txBody>
      <dsp:txXfrm>
        <a:off x="2306738" y="1261403"/>
        <a:ext cx="3667442" cy="1109336"/>
      </dsp:txXfrm>
    </dsp:sp>
    <dsp:sp modelId="{3F152074-0C14-4B46-B21E-8261A9BE132D}">
      <dsp:nvSpPr>
        <dsp:cNvPr id="0" name=""/>
        <dsp:cNvSpPr/>
      </dsp:nvSpPr>
      <dsp:spPr>
        <a:xfrm>
          <a:off x="4006" y="2702957"/>
          <a:ext cx="2592718" cy="952917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Смешанная</a:t>
          </a:r>
          <a:endParaRPr lang="ru-RU" sz="3600" b="1" kern="1200" dirty="0"/>
        </a:p>
      </dsp:txBody>
      <dsp:txXfrm>
        <a:off x="4006" y="2702957"/>
        <a:ext cx="2592718" cy="952917"/>
      </dsp:txXfrm>
    </dsp:sp>
    <dsp:sp modelId="{9CFBE578-DD8E-48E7-B675-62C492642645}">
      <dsp:nvSpPr>
        <dsp:cNvPr id="0" name=""/>
        <dsp:cNvSpPr/>
      </dsp:nvSpPr>
      <dsp:spPr>
        <a:xfrm>
          <a:off x="2928942" y="2702957"/>
          <a:ext cx="1274828" cy="955283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Рыночная</a:t>
          </a:r>
          <a:endParaRPr lang="ru-RU" sz="4000" b="1" kern="1200" dirty="0"/>
        </a:p>
      </dsp:txBody>
      <dsp:txXfrm>
        <a:off x="2928942" y="2702957"/>
        <a:ext cx="1274828" cy="955283"/>
      </dsp:txXfrm>
    </dsp:sp>
    <dsp:sp modelId="{DBC605F7-AC5D-4E41-BD58-1E60979F55BC}">
      <dsp:nvSpPr>
        <dsp:cNvPr id="0" name=""/>
        <dsp:cNvSpPr/>
      </dsp:nvSpPr>
      <dsp:spPr>
        <a:xfrm>
          <a:off x="4535988" y="2702957"/>
          <a:ext cx="1702756" cy="1242152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Традиционная</a:t>
          </a:r>
          <a:endParaRPr lang="ru-RU" sz="3200" b="1" kern="1200" dirty="0"/>
        </a:p>
      </dsp:txBody>
      <dsp:txXfrm>
        <a:off x="4535988" y="2702957"/>
        <a:ext cx="1702756" cy="1242152"/>
      </dsp:txXfrm>
    </dsp:sp>
    <dsp:sp modelId="{DB3974C4-D5B0-4844-B770-881257CC7586}">
      <dsp:nvSpPr>
        <dsp:cNvPr id="0" name=""/>
        <dsp:cNvSpPr/>
      </dsp:nvSpPr>
      <dsp:spPr>
        <a:xfrm>
          <a:off x="6570961" y="2702957"/>
          <a:ext cx="1705951" cy="1292222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Командная</a:t>
          </a:r>
          <a:endParaRPr lang="ru-RU" sz="4000" kern="1200" dirty="0"/>
        </a:p>
      </dsp:txBody>
      <dsp:txXfrm>
        <a:off x="6570961" y="2702957"/>
        <a:ext cx="1705951" cy="1292222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08AFD2-9320-4D7E-87D1-D2E74C53BDD4}">
      <dsp:nvSpPr>
        <dsp:cNvPr id="0" name=""/>
        <dsp:cNvSpPr/>
      </dsp:nvSpPr>
      <dsp:spPr>
        <a:xfrm>
          <a:off x="4003838" y="1664059"/>
          <a:ext cx="2329089" cy="1212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412"/>
              </a:lnTo>
              <a:lnTo>
                <a:pt x="2329089" y="832412"/>
              </a:lnTo>
              <a:lnTo>
                <a:pt x="2329089" y="12129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32D88-F695-48B1-93F8-DAACBB8622FD}">
      <dsp:nvSpPr>
        <dsp:cNvPr id="0" name=""/>
        <dsp:cNvSpPr/>
      </dsp:nvSpPr>
      <dsp:spPr>
        <a:xfrm>
          <a:off x="1812313" y="1664059"/>
          <a:ext cx="2191525" cy="1212923"/>
        </a:xfrm>
        <a:custGeom>
          <a:avLst/>
          <a:gdLst/>
          <a:ahLst/>
          <a:cxnLst/>
          <a:rect l="0" t="0" r="0" b="0"/>
          <a:pathLst>
            <a:path>
              <a:moveTo>
                <a:pt x="2191525" y="0"/>
              </a:moveTo>
              <a:lnTo>
                <a:pt x="2191525" y="832412"/>
              </a:lnTo>
              <a:lnTo>
                <a:pt x="0" y="832412"/>
              </a:lnTo>
              <a:lnTo>
                <a:pt x="0" y="12129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333158" y="340189"/>
          <a:ext cx="7341359" cy="1323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b="1" kern="1200" dirty="0" smtClean="0"/>
            <a:t>?</a:t>
          </a:r>
          <a:endParaRPr lang="ru-RU" sz="6500" b="1" kern="1200" dirty="0"/>
        </a:p>
      </dsp:txBody>
      <dsp:txXfrm>
        <a:off x="333158" y="340189"/>
        <a:ext cx="7341359" cy="1323869"/>
      </dsp:txXfrm>
    </dsp:sp>
    <dsp:sp modelId="{2892E2C9-0B59-44B5-8595-C69C1E9EBBA6}">
      <dsp:nvSpPr>
        <dsp:cNvPr id="0" name=""/>
        <dsp:cNvSpPr/>
      </dsp:nvSpPr>
      <dsp:spPr>
        <a:xfrm>
          <a:off x="356" y="2876983"/>
          <a:ext cx="3623913" cy="15875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b="1" kern="1200" dirty="0" smtClean="0"/>
            <a:t>?</a:t>
          </a:r>
          <a:endParaRPr lang="ru-RU" sz="6500" b="1" kern="1200" dirty="0"/>
        </a:p>
      </dsp:txBody>
      <dsp:txXfrm>
        <a:off x="356" y="2876983"/>
        <a:ext cx="3623913" cy="1587509"/>
      </dsp:txXfrm>
    </dsp:sp>
    <dsp:sp modelId="{9CFBE578-DD8E-48E7-B675-62C492642645}">
      <dsp:nvSpPr>
        <dsp:cNvPr id="0" name=""/>
        <dsp:cNvSpPr/>
      </dsp:nvSpPr>
      <dsp:spPr>
        <a:xfrm>
          <a:off x="4385291" y="2876983"/>
          <a:ext cx="3895271" cy="15823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b="1" kern="1200" dirty="0" smtClean="0"/>
            <a:t>До востребования</a:t>
          </a:r>
          <a:endParaRPr lang="ru-RU" sz="4500" b="1" kern="1200" dirty="0"/>
        </a:p>
      </dsp:txBody>
      <dsp:txXfrm>
        <a:off x="4385291" y="2876983"/>
        <a:ext cx="3895271" cy="1582363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08AFD2-9320-4D7E-87D1-D2E74C53BDD4}">
      <dsp:nvSpPr>
        <dsp:cNvPr id="0" name=""/>
        <dsp:cNvSpPr/>
      </dsp:nvSpPr>
      <dsp:spPr>
        <a:xfrm>
          <a:off x="4003838" y="1664059"/>
          <a:ext cx="2329089" cy="1212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412"/>
              </a:lnTo>
              <a:lnTo>
                <a:pt x="2329089" y="832412"/>
              </a:lnTo>
              <a:lnTo>
                <a:pt x="2329089" y="12129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32D88-F695-48B1-93F8-DAACBB8622FD}">
      <dsp:nvSpPr>
        <dsp:cNvPr id="0" name=""/>
        <dsp:cNvSpPr/>
      </dsp:nvSpPr>
      <dsp:spPr>
        <a:xfrm>
          <a:off x="1812313" y="1664059"/>
          <a:ext cx="2191525" cy="1212923"/>
        </a:xfrm>
        <a:custGeom>
          <a:avLst/>
          <a:gdLst/>
          <a:ahLst/>
          <a:cxnLst/>
          <a:rect l="0" t="0" r="0" b="0"/>
          <a:pathLst>
            <a:path>
              <a:moveTo>
                <a:pt x="2191525" y="0"/>
              </a:moveTo>
              <a:lnTo>
                <a:pt x="2191525" y="832412"/>
              </a:lnTo>
              <a:lnTo>
                <a:pt x="0" y="832412"/>
              </a:lnTo>
              <a:lnTo>
                <a:pt x="0" y="12129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333158" y="340189"/>
          <a:ext cx="7341359" cy="1323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b="1" kern="1200" dirty="0" smtClean="0"/>
            <a:t>Депозиты</a:t>
          </a:r>
          <a:endParaRPr lang="ru-RU" sz="6500" b="1" kern="1200" dirty="0"/>
        </a:p>
      </dsp:txBody>
      <dsp:txXfrm>
        <a:off x="333158" y="340189"/>
        <a:ext cx="7341359" cy="1323869"/>
      </dsp:txXfrm>
    </dsp:sp>
    <dsp:sp modelId="{2892E2C9-0B59-44B5-8595-C69C1E9EBBA6}">
      <dsp:nvSpPr>
        <dsp:cNvPr id="0" name=""/>
        <dsp:cNvSpPr/>
      </dsp:nvSpPr>
      <dsp:spPr>
        <a:xfrm>
          <a:off x="356" y="2876983"/>
          <a:ext cx="3623913" cy="15875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smtClean="0"/>
            <a:t>Срочные</a:t>
          </a:r>
          <a:endParaRPr lang="ru-RU" sz="4800" b="1" kern="1200" dirty="0"/>
        </a:p>
      </dsp:txBody>
      <dsp:txXfrm>
        <a:off x="356" y="2876983"/>
        <a:ext cx="3623913" cy="1587509"/>
      </dsp:txXfrm>
    </dsp:sp>
    <dsp:sp modelId="{9CFBE578-DD8E-48E7-B675-62C492642645}">
      <dsp:nvSpPr>
        <dsp:cNvPr id="0" name=""/>
        <dsp:cNvSpPr/>
      </dsp:nvSpPr>
      <dsp:spPr>
        <a:xfrm>
          <a:off x="4385291" y="2876983"/>
          <a:ext cx="3895271" cy="15823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/>
            <a:t>До востребования</a:t>
          </a:r>
          <a:endParaRPr lang="ru-RU" sz="4400" b="1" kern="1200" dirty="0"/>
        </a:p>
      </dsp:txBody>
      <dsp:txXfrm>
        <a:off x="4385291" y="2876983"/>
        <a:ext cx="3895271" cy="1582363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220FE9-35A0-4D37-8B48-A8EF267DF6BC}">
      <dsp:nvSpPr>
        <dsp:cNvPr id="0" name=""/>
        <dsp:cNvSpPr/>
      </dsp:nvSpPr>
      <dsp:spPr>
        <a:xfrm>
          <a:off x="5676114" y="2952999"/>
          <a:ext cx="339268" cy="1040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0421"/>
              </a:lnTo>
              <a:lnTo>
                <a:pt x="339268" y="10404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850F2E-83B5-488B-91D8-A88AB2CC4CA9}">
      <dsp:nvSpPr>
        <dsp:cNvPr id="0" name=""/>
        <dsp:cNvSpPr/>
      </dsp:nvSpPr>
      <dsp:spPr>
        <a:xfrm>
          <a:off x="3857736" y="1347131"/>
          <a:ext cx="2723092" cy="474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487"/>
              </a:lnTo>
              <a:lnTo>
                <a:pt x="2723092" y="237487"/>
              </a:lnTo>
              <a:lnTo>
                <a:pt x="2723092" y="4749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324E77-FE3F-4A16-B2C3-CCC5D69CD2C3}">
      <dsp:nvSpPr>
        <dsp:cNvPr id="0" name=""/>
        <dsp:cNvSpPr/>
      </dsp:nvSpPr>
      <dsp:spPr>
        <a:xfrm>
          <a:off x="2939352" y="2952999"/>
          <a:ext cx="339268" cy="1040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0421"/>
              </a:lnTo>
              <a:lnTo>
                <a:pt x="339268" y="10404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1B2F7A-7521-4582-811B-374A82E91B8B}">
      <dsp:nvSpPr>
        <dsp:cNvPr id="0" name=""/>
        <dsp:cNvSpPr/>
      </dsp:nvSpPr>
      <dsp:spPr>
        <a:xfrm>
          <a:off x="3798346" y="1347131"/>
          <a:ext cx="91440" cy="474975"/>
        </a:xfrm>
        <a:custGeom>
          <a:avLst/>
          <a:gdLst/>
          <a:ahLst/>
          <a:cxnLst/>
          <a:rect l="0" t="0" r="0" b="0"/>
          <a:pathLst>
            <a:path>
              <a:moveTo>
                <a:pt x="59389" y="0"/>
              </a:moveTo>
              <a:lnTo>
                <a:pt x="59389" y="237487"/>
              </a:lnTo>
              <a:lnTo>
                <a:pt x="45720" y="237487"/>
              </a:lnTo>
              <a:lnTo>
                <a:pt x="45720" y="4749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E552BD-B18E-4165-8828-3CB37298B86B}">
      <dsp:nvSpPr>
        <dsp:cNvPr id="0" name=""/>
        <dsp:cNvSpPr/>
      </dsp:nvSpPr>
      <dsp:spPr>
        <a:xfrm>
          <a:off x="218993" y="2486133"/>
          <a:ext cx="322864" cy="1040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0421"/>
              </a:lnTo>
              <a:lnTo>
                <a:pt x="322864" y="10404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82466-3306-4557-96E4-6D97CED64D14}">
      <dsp:nvSpPr>
        <dsp:cNvPr id="0" name=""/>
        <dsp:cNvSpPr/>
      </dsp:nvSpPr>
      <dsp:spPr>
        <a:xfrm>
          <a:off x="1079965" y="1347131"/>
          <a:ext cx="2777771" cy="474975"/>
        </a:xfrm>
        <a:custGeom>
          <a:avLst/>
          <a:gdLst/>
          <a:ahLst/>
          <a:cxnLst/>
          <a:rect l="0" t="0" r="0" b="0"/>
          <a:pathLst>
            <a:path>
              <a:moveTo>
                <a:pt x="2777771" y="0"/>
              </a:moveTo>
              <a:lnTo>
                <a:pt x="2777771" y="237487"/>
              </a:lnTo>
              <a:lnTo>
                <a:pt x="0" y="237487"/>
              </a:lnTo>
              <a:lnTo>
                <a:pt x="0" y="4749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1298830" y="697715"/>
          <a:ext cx="5117813" cy="649415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… доходы</a:t>
          </a:r>
          <a:endParaRPr lang="ru-RU" sz="3500" kern="1200" dirty="0"/>
        </a:p>
      </dsp:txBody>
      <dsp:txXfrm>
        <a:off x="1298830" y="697715"/>
        <a:ext cx="5117813" cy="649415"/>
      </dsp:txXfrm>
    </dsp:sp>
    <dsp:sp modelId="{3F152074-0C14-4B46-B21E-8261A9BE132D}">
      <dsp:nvSpPr>
        <dsp:cNvPr id="0" name=""/>
        <dsp:cNvSpPr/>
      </dsp:nvSpPr>
      <dsp:spPr>
        <a:xfrm>
          <a:off x="3750" y="1822106"/>
          <a:ext cx="2152429" cy="664026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?</a:t>
          </a:r>
          <a:endParaRPr lang="ru-RU" sz="4000" b="1" kern="1200" dirty="0"/>
        </a:p>
      </dsp:txBody>
      <dsp:txXfrm>
        <a:off x="3750" y="1822106"/>
        <a:ext cx="2152429" cy="664026"/>
      </dsp:txXfrm>
    </dsp:sp>
    <dsp:sp modelId="{B72A1589-0C26-45E0-A8C2-AC3BD6BBC2EC}">
      <dsp:nvSpPr>
        <dsp:cNvPr id="0" name=""/>
        <dsp:cNvSpPr/>
      </dsp:nvSpPr>
      <dsp:spPr>
        <a:xfrm>
          <a:off x="541858" y="2961108"/>
          <a:ext cx="2261786" cy="11308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Заработная плата</a:t>
          </a:r>
          <a:endParaRPr lang="ru-RU" sz="3500" kern="1200" dirty="0"/>
        </a:p>
      </dsp:txBody>
      <dsp:txXfrm>
        <a:off x="541858" y="2961108"/>
        <a:ext cx="2261786" cy="1130893"/>
      </dsp:txXfrm>
    </dsp:sp>
    <dsp:sp modelId="{036DF437-5A9C-4FB7-8CAA-31A2C38B065B}">
      <dsp:nvSpPr>
        <dsp:cNvPr id="0" name=""/>
        <dsp:cNvSpPr/>
      </dsp:nvSpPr>
      <dsp:spPr>
        <a:xfrm>
          <a:off x="2713173" y="1822106"/>
          <a:ext cx="2261786" cy="1130893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Земля</a:t>
          </a:r>
          <a:endParaRPr lang="ru-RU" sz="3500" kern="1200" dirty="0"/>
        </a:p>
      </dsp:txBody>
      <dsp:txXfrm>
        <a:off x="2713173" y="1822106"/>
        <a:ext cx="2261786" cy="1130893"/>
      </dsp:txXfrm>
    </dsp:sp>
    <dsp:sp modelId="{F8155E7A-015F-4225-98D9-2E5DA83904D9}">
      <dsp:nvSpPr>
        <dsp:cNvPr id="0" name=""/>
        <dsp:cNvSpPr/>
      </dsp:nvSpPr>
      <dsp:spPr>
        <a:xfrm>
          <a:off x="3278620" y="3427975"/>
          <a:ext cx="2261786" cy="11308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?</a:t>
          </a:r>
          <a:endParaRPr lang="ru-RU" sz="3500" kern="1200" dirty="0"/>
        </a:p>
      </dsp:txBody>
      <dsp:txXfrm>
        <a:off x="3278620" y="3427975"/>
        <a:ext cx="2261786" cy="1130893"/>
      </dsp:txXfrm>
    </dsp:sp>
    <dsp:sp modelId="{6E031AD0-81D8-4591-B9C1-5E162275A892}">
      <dsp:nvSpPr>
        <dsp:cNvPr id="0" name=""/>
        <dsp:cNvSpPr/>
      </dsp:nvSpPr>
      <dsp:spPr>
        <a:xfrm>
          <a:off x="5449935" y="1822106"/>
          <a:ext cx="2261786" cy="1130893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?</a:t>
          </a:r>
          <a:endParaRPr lang="ru-RU" sz="3500" kern="1200" dirty="0"/>
        </a:p>
      </dsp:txBody>
      <dsp:txXfrm>
        <a:off x="5449935" y="1822106"/>
        <a:ext cx="2261786" cy="1130893"/>
      </dsp:txXfrm>
    </dsp:sp>
    <dsp:sp modelId="{DA8F75DF-233D-44E1-90CF-E5DBC1417176}">
      <dsp:nvSpPr>
        <dsp:cNvPr id="0" name=""/>
        <dsp:cNvSpPr/>
      </dsp:nvSpPr>
      <dsp:spPr>
        <a:xfrm>
          <a:off x="6015382" y="3427975"/>
          <a:ext cx="2261786" cy="11308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Процент</a:t>
          </a:r>
          <a:endParaRPr lang="ru-RU" sz="3500" kern="1200" dirty="0"/>
        </a:p>
      </dsp:txBody>
      <dsp:txXfrm>
        <a:off x="6015382" y="3427975"/>
        <a:ext cx="2261786" cy="1130893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220FE9-35A0-4D37-8B48-A8EF267DF6BC}">
      <dsp:nvSpPr>
        <dsp:cNvPr id="0" name=""/>
        <dsp:cNvSpPr/>
      </dsp:nvSpPr>
      <dsp:spPr>
        <a:xfrm>
          <a:off x="5676114" y="2952999"/>
          <a:ext cx="339268" cy="1040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0421"/>
              </a:lnTo>
              <a:lnTo>
                <a:pt x="339268" y="10404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850F2E-83B5-488B-91D8-A88AB2CC4CA9}">
      <dsp:nvSpPr>
        <dsp:cNvPr id="0" name=""/>
        <dsp:cNvSpPr/>
      </dsp:nvSpPr>
      <dsp:spPr>
        <a:xfrm>
          <a:off x="3857736" y="1347131"/>
          <a:ext cx="2723092" cy="474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487"/>
              </a:lnTo>
              <a:lnTo>
                <a:pt x="2723092" y="237487"/>
              </a:lnTo>
              <a:lnTo>
                <a:pt x="2723092" y="4749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324E77-FE3F-4A16-B2C3-CCC5D69CD2C3}">
      <dsp:nvSpPr>
        <dsp:cNvPr id="0" name=""/>
        <dsp:cNvSpPr/>
      </dsp:nvSpPr>
      <dsp:spPr>
        <a:xfrm>
          <a:off x="2939352" y="2952999"/>
          <a:ext cx="339268" cy="1040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0421"/>
              </a:lnTo>
              <a:lnTo>
                <a:pt x="339268" y="10404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1B2F7A-7521-4582-811B-374A82E91B8B}">
      <dsp:nvSpPr>
        <dsp:cNvPr id="0" name=""/>
        <dsp:cNvSpPr/>
      </dsp:nvSpPr>
      <dsp:spPr>
        <a:xfrm>
          <a:off x="3798346" y="1347131"/>
          <a:ext cx="91440" cy="474975"/>
        </a:xfrm>
        <a:custGeom>
          <a:avLst/>
          <a:gdLst/>
          <a:ahLst/>
          <a:cxnLst/>
          <a:rect l="0" t="0" r="0" b="0"/>
          <a:pathLst>
            <a:path>
              <a:moveTo>
                <a:pt x="59389" y="0"/>
              </a:moveTo>
              <a:lnTo>
                <a:pt x="59389" y="237487"/>
              </a:lnTo>
              <a:lnTo>
                <a:pt x="45720" y="237487"/>
              </a:lnTo>
              <a:lnTo>
                <a:pt x="45720" y="4749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E552BD-B18E-4165-8828-3CB37298B86B}">
      <dsp:nvSpPr>
        <dsp:cNvPr id="0" name=""/>
        <dsp:cNvSpPr/>
      </dsp:nvSpPr>
      <dsp:spPr>
        <a:xfrm>
          <a:off x="218993" y="2486133"/>
          <a:ext cx="322864" cy="1040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0421"/>
              </a:lnTo>
              <a:lnTo>
                <a:pt x="322864" y="10404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82466-3306-4557-96E4-6D97CED64D14}">
      <dsp:nvSpPr>
        <dsp:cNvPr id="0" name=""/>
        <dsp:cNvSpPr/>
      </dsp:nvSpPr>
      <dsp:spPr>
        <a:xfrm>
          <a:off x="1079965" y="1347131"/>
          <a:ext cx="2777771" cy="474975"/>
        </a:xfrm>
        <a:custGeom>
          <a:avLst/>
          <a:gdLst/>
          <a:ahLst/>
          <a:cxnLst/>
          <a:rect l="0" t="0" r="0" b="0"/>
          <a:pathLst>
            <a:path>
              <a:moveTo>
                <a:pt x="2777771" y="0"/>
              </a:moveTo>
              <a:lnTo>
                <a:pt x="2777771" y="237487"/>
              </a:lnTo>
              <a:lnTo>
                <a:pt x="0" y="237487"/>
              </a:lnTo>
              <a:lnTo>
                <a:pt x="0" y="4749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1298830" y="697715"/>
          <a:ext cx="5117813" cy="649415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Факторные доходы</a:t>
          </a:r>
          <a:endParaRPr lang="ru-RU" sz="3400" b="1" kern="1200" dirty="0"/>
        </a:p>
      </dsp:txBody>
      <dsp:txXfrm>
        <a:off x="1298830" y="697715"/>
        <a:ext cx="5117813" cy="649415"/>
      </dsp:txXfrm>
    </dsp:sp>
    <dsp:sp modelId="{3F152074-0C14-4B46-B21E-8261A9BE132D}">
      <dsp:nvSpPr>
        <dsp:cNvPr id="0" name=""/>
        <dsp:cNvSpPr/>
      </dsp:nvSpPr>
      <dsp:spPr>
        <a:xfrm>
          <a:off x="3750" y="1822106"/>
          <a:ext cx="2152429" cy="664026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Труд</a:t>
          </a:r>
          <a:endParaRPr lang="ru-RU" sz="4000" b="1" kern="1200" dirty="0"/>
        </a:p>
      </dsp:txBody>
      <dsp:txXfrm>
        <a:off x="3750" y="1822106"/>
        <a:ext cx="2152429" cy="664026"/>
      </dsp:txXfrm>
    </dsp:sp>
    <dsp:sp modelId="{B72A1589-0C26-45E0-A8C2-AC3BD6BBC2EC}">
      <dsp:nvSpPr>
        <dsp:cNvPr id="0" name=""/>
        <dsp:cNvSpPr/>
      </dsp:nvSpPr>
      <dsp:spPr>
        <a:xfrm>
          <a:off x="541858" y="2961108"/>
          <a:ext cx="2261786" cy="11308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Заработная плата</a:t>
          </a:r>
          <a:endParaRPr lang="ru-RU" sz="3400" b="1" kern="1200" dirty="0"/>
        </a:p>
      </dsp:txBody>
      <dsp:txXfrm>
        <a:off x="541858" y="2961108"/>
        <a:ext cx="2261786" cy="1130893"/>
      </dsp:txXfrm>
    </dsp:sp>
    <dsp:sp modelId="{036DF437-5A9C-4FB7-8CAA-31A2C38B065B}">
      <dsp:nvSpPr>
        <dsp:cNvPr id="0" name=""/>
        <dsp:cNvSpPr/>
      </dsp:nvSpPr>
      <dsp:spPr>
        <a:xfrm>
          <a:off x="2713173" y="1822106"/>
          <a:ext cx="2261786" cy="1130893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Земля</a:t>
          </a:r>
          <a:endParaRPr lang="ru-RU" sz="3400" b="1" kern="1200" dirty="0"/>
        </a:p>
      </dsp:txBody>
      <dsp:txXfrm>
        <a:off x="2713173" y="1822106"/>
        <a:ext cx="2261786" cy="1130893"/>
      </dsp:txXfrm>
    </dsp:sp>
    <dsp:sp modelId="{F8155E7A-015F-4225-98D9-2E5DA83904D9}">
      <dsp:nvSpPr>
        <dsp:cNvPr id="0" name=""/>
        <dsp:cNvSpPr/>
      </dsp:nvSpPr>
      <dsp:spPr>
        <a:xfrm>
          <a:off x="3278620" y="3427975"/>
          <a:ext cx="2261786" cy="11308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Рента</a:t>
          </a:r>
          <a:endParaRPr lang="ru-RU" sz="3400" b="1" kern="1200" dirty="0"/>
        </a:p>
      </dsp:txBody>
      <dsp:txXfrm>
        <a:off x="3278620" y="3427975"/>
        <a:ext cx="2261786" cy="1130893"/>
      </dsp:txXfrm>
    </dsp:sp>
    <dsp:sp modelId="{6E031AD0-81D8-4591-B9C1-5E162275A892}">
      <dsp:nvSpPr>
        <dsp:cNvPr id="0" name=""/>
        <dsp:cNvSpPr/>
      </dsp:nvSpPr>
      <dsp:spPr>
        <a:xfrm>
          <a:off x="5449935" y="1822106"/>
          <a:ext cx="2261786" cy="1130893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Капитал</a:t>
          </a:r>
          <a:endParaRPr lang="ru-RU" sz="3400" b="1" kern="1200" dirty="0"/>
        </a:p>
      </dsp:txBody>
      <dsp:txXfrm>
        <a:off x="5449935" y="1822106"/>
        <a:ext cx="2261786" cy="1130893"/>
      </dsp:txXfrm>
    </dsp:sp>
    <dsp:sp modelId="{DA8F75DF-233D-44E1-90CF-E5DBC1417176}">
      <dsp:nvSpPr>
        <dsp:cNvPr id="0" name=""/>
        <dsp:cNvSpPr/>
      </dsp:nvSpPr>
      <dsp:spPr>
        <a:xfrm>
          <a:off x="6015382" y="3427975"/>
          <a:ext cx="2261786" cy="11308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Процент</a:t>
          </a:r>
          <a:endParaRPr lang="ru-RU" sz="3400" b="1" kern="1200" dirty="0"/>
        </a:p>
      </dsp:txBody>
      <dsp:txXfrm>
        <a:off x="6015382" y="3427975"/>
        <a:ext cx="2261786" cy="1130893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9D14CC-347D-4EA1-B835-64F6DAD285B2}">
      <dsp:nvSpPr>
        <dsp:cNvPr id="0" name=""/>
        <dsp:cNvSpPr/>
      </dsp:nvSpPr>
      <dsp:spPr>
        <a:xfrm>
          <a:off x="4140460" y="2683790"/>
          <a:ext cx="3130447" cy="2603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153"/>
              </a:lnTo>
              <a:lnTo>
                <a:pt x="3130447" y="130153"/>
              </a:lnTo>
              <a:lnTo>
                <a:pt x="3130447" y="2603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9FEB5F-44A5-4F47-BBF1-DA6DA83DBACF}">
      <dsp:nvSpPr>
        <dsp:cNvPr id="0" name=""/>
        <dsp:cNvSpPr/>
      </dsp:nvSpPr>
      <dsp:spPr>
        <a:xfrm>
          <a:off x="4140460" y="2683790"/>
          <a:ext cx="776931" cy="2603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153"/>
              </a:lnTo>
              <a:lnTo>
                <a:pt x="776931" y="130153"/>
              </a:lnTo>
              <a:lnTo>
                <a:pt x="776931" y="2603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2607092" y="2683790"/>
          <a:ext cx="1533367" cy="260307"/>
        </a:xfrm>
        <a:custGeom>
          <a:avLst/>
          <a:gdLst/>
          <a:ahLst/>
          <a:cxnLst/>
          <a:rect l="0" t="0" r="0" b="0"/>
          <a:pathLst>
            <a:path>
              <a:moveTo>
                <a:pt x="1533367" y="0"/>
              </a:moveTo>
              <a:lnTo>
                <a:pt x="1533367" y="130153"/>
              </a:lnTo>
              <a:lnTo>
                <a:pt x="0" y="130153"/>
              </a:lnTo>
              <a:lnTo>
                <a:pt x="0" y="2603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82466-3306-4557-96E4-6D97CED64D14}">
      <dsp:nvSpPr>
        <dsp:cNvPr id="0" name=""/>
        <dsp:cNvSpPr/>
      </dsp:nvSpPr>
      <dsp:spPr>
        <a:xfrm>
          <a:off x="691364" y="2683790"/>
          <a:ext cx="3449095" cy="260307"/>
        </a:xfrm>
        <a:custGeom>
          <a:avLst/>
          <a:gdLst/>
          <a:ahLst/>
          <a:cxnLst/>
          <a:rect l="0" t="0" r="0" b="0"/>
          <a:pathLst>
            <a:path>
              <a:moveTo>
                <a:pt x="3449095" y="0"/>
              </a:moveTo>
              <a:lnTo>
                <a:pt x="3449095" y="130153"/>
              </a:lnTo>
              <a:lnTo>
                <a:pt x="0" y="130153"/>
              </a:lnTo>
              <a:lnTo>
                <a:pt x="0" y="2603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2121315" y="1333778"/>
          <a:ext cx="4038289" cy="1350011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Фазы экономического ….</a:t>
          </a:r>
          <a:endParaRPr lang="ru-RU" sz="3600" b="1" kern="1200" dirty="0"/>
        </a:p>
      </dsp:txBody>
      <dsp:txXfrm>
        <a:off x="2121315" y="1333778"/>
        <a:ext cx="4038289" cy="1350011"/>
      </dsp:txXfrm>
    </dsp:sp>
    <dsp:sp modelId="{3F152074-0C14-4B46-B21E-8261A9BE132D}">
      <dsp:nvSpPr>
        <dsp:cNvPr id="0" name=""/>
        <dsp:cNvSpPr/>
      </dsp:nvSpPr>
      <dsp:spPr>
        <a:xfrm>
          <a:off x="1369" y="2944097"/>
          <a:ext cx="1379990" cy="726543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Рост</a:t>
          </a:r>
          <a:endParaRPr lang="ru-RU" sz="4000" b="1" kern="1200" dirty="0"/>
        </a:p>
      </dsp:txBody>
      <dsp:txXfrm>
        <a:off x="1369" y="2944097"/>
        <a:ext cx="1379990" cy="726543"/>
      </dsp:txXfrm>
    </dsp:sp>
    <dsp:sp modelId="{9CFBE578-DD8E-48E7-B675-62C492642645}">
      <dsp:nvSpPr>
        <dsp:cNvPr id="0" name=""/>
        <dsp:cNvSpPr/>
      </dsp:nvSpPr>
      <dsp:spPr>
        <a:xfrm>
          <a:off x="1641667" y="2944097"/>
          <a:ext cx="1930850" cy="923782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?</a:t>
          </a:r>
          <a:endParaRPr lang="ru-RU" sz="4000" b="1" kern="1200" dirty="0"/>
        </a:p>
      </dsp:txBody>
      <dsp:txXfrm>
        <a:off x="1641667" y="2944097"/>
        <a:ext cx="1930850" cy="923782"/>
      </dsp:txXfrm>
    </dsp:sp>
    <dsp:sp modelId="{DB3974C4-D5B0-4844-B770-881257CC7586}">
      <dsp:nvSpPr>
        <dsp:cNvPr id="0" name=""/>
        <dsp:cNvSpPr/>
      </dsp:nvSpPr>
      <dsp:spPr>
        <a:xfrm>
          <a:off x="3832825" y="2944097"/>
          <a:ext cx="2169131" cy="677921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?</a:t>
          </a:r>
          <a:endParaRPr lang="ru-RU" sz="3600" b="1" kern="1200" dirty="0"/>
        </a:p>
      </dsp:txBody>
      <dsp:txXfrm>
        <a:off x="3832825" y="2944097"/>
        <a:ext cx="2169131" cy="677921"/>
      </dsp:txXfrm>
    </dsp:sp>
    <dsp:sp modelId="{BFEDFE31-3B5C-4CE9-BE97-C93DDCBE5C4E}">
      <dsp:nvSpPr>
        <dsp:cNvPr id="0" name=""/>
        <dsp:cNvSpPr/>
      </dsp:nvSpPr>
      <dsp:spPr>
        <a:xfrm>
          <a:off x="6262264" y="2944097"/>
          <a:ext cx="2017285" cy="978707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400" b="1" kern="1200" dirty="0" smtClean="0"/>
            <a:t>?</a:t>
          </a:r>
          <a:endParaRPr lang="ru-RU" sz="6400" b="1" kern="1200" dirty="0"/>
        </a:p>
      </dsp:txBody>
      <dsp:txXfrm>
        <a:off x="6262264" y="2944097"/>
        <a:ext cx="2017285" cy="978707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9D14CC-347D-4EA1-B835-64F6DAD285B2}">
      <dsp:nvSpPr>
        <dsp:cNvPr id="0" name=""/>
        <dsp:cNvSpPr/>
      </dsp:nvSpPr>
      <dsp:spPr>
        <a:xfrm>
          <a:off x="4140460" y="3237801"/>
          <a:ext cx="3265820" cy="2250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508"/>
              </a:lnTo>
              <a:lnTo>
                <a:pt x="3265820" y="112508"/>
              </a:lnTo>
              <a:lnTo>
                <a:pt x="3265820" y="2250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9FEB5F-44A5-4F47-BBF1-DA6DA83DBACF}">
      <dsp:nvSpPr>
        <dsp:cNvPr id="0" name=""/>
        <dsp:cNvSpPr/>
      </dsp:nvSpPr>
      <dsp:spPr>
        <a:xfrm>
          <a:off x="4140460" y="3237801"/>
          <a:ext cx="1231385" cy="2250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508"/>
              </a:lnTo>
              <a:lnTo>
                <a:pt x="1231385" y="112508"/>
              </a:lnTo>
              <a:lnTo>
                <a:pt x="1231385" y="2250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3374767" y="3237801"/>
          <a:ext cx="765692" cy="225016"/>
        </a:xfrm>
        <a:custGeom>
          <a:avLst/>
          <a:gdLst/>
          <a:ahLst/>
          <a:cxnLst/>
          <a:rect l="0" t="0" r="0" b="0"/>
          <a:pathLst>
            <a:path>
              <a:moveTo>
                <a:pt x="765692" y="0"/>
              </a:moveTo>
              <a:lnTo>
                <a:pt x="765692" y="112508"/>
              </a:lnTo>
              <a:lnTo>
                <a:pt x="0" y="112508"/>
              </a:lnTo>
              <a:lnTo>
                <a:pt x="0" y="2250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82466-3306-4557-96E4-6D97CED64D14}">
      <dsp:nvSpPr>
        <dsp:cNvPr id="0" name=""/>
        <dsp:cNvSpPr/>
      </dsp:nvSpPr>
      <dsp:spPr>
        <a:xfrm>
          <a:off x="1158979" y="3237801"/>
          <a:ext cx="2981480" cy="225016"/>
        </a:xfrm>
        <a:custGeom>
          <a:avLst/>
          <a:gdLst/>
          <a:ahLst/>
          <a:cxnLst/>
          <a:rect l="0" t="0" r="0" b="0"/>
          <a:pathLst>
            <a:path>
              <a:moveTo>
                <a:pt x="2981480" y="0"/>
              </a:moveTo>
              <a:lnTo>
                <a:pt x="2981480" y="112508"/>
              </a:lnTo>
              <a:lnTo>
                <a:pt x="0" y="112508"/>
              </a:lnTo>
              <a:lnTo>
                <a:pt x="0" y="2250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2395062" y="720079"/>
          <a:ext cx="3490794" cy="2517722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/>
            <a:t>Фазы экономического цикла</a:t>
          </a:r>
          <a:endParaRPr lang="ru-RU" sz="4400" b="1" kern="1200" dirty="0"/>
        </a:p>
      </dsp:txBody>
      <dsp:txXfrm>
        <a:off x="2395062" y="720079"/>
        <a:ext cx="3490794" cy="2517722"/>
      </dsp:txXfrm>
    </dsp:sp>
    <dsp:sp modelId="{3F152074-0C14-4B46-B21E-8261A9BE132D}">
      <dsp:nvSpPr>
        <dsp:cNvPr id="0" name=""/>
        <dsp:cNvSpPr/>
      </dsp:nvSpPr>
      <dsp:spPr>
        <a:xfrm>
          <a:off x="2744" y="3462818"/>
          <a:ext cx="2312470" cy="79705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/>
            <a:t>Подъем</a:t>
          </a:r>
          <a:endParaRPr lang="ru-RU" sz="4400" b="1" kern="1200" dirty="0"/>
        </a:p>
      </dsp:txBody>
      <dsp:txXfrm>
        <a:off x="2744" y="3462818"/>
        <a:ext cx="2312470" cy="797050"/>
      </dsp:txXfrm>
    </dsp:sp>
    <dsp:sp modelId="{9CFBE578-DD8E-48E7-B675-62C492642645}">
      <dsp:nvSpPr>
        <dsp:cNvPr id="0" name=""/>
        <dsp:cNvSpPr/>
      </dsp:nvSpPr>
      <dsp:spPr>
        <a:xfrm>
          <a:off x="2540230" y="3462818"/>
          <a:ext cx="1669073" cy="101343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/>
            <a:t>Пик</a:t>
          </a:r>
          <a:endParaRPr lang="ru-RU" sz="4400" b="1" kern="1200" dirty="0"/>
        </a:p>
      </dsp:txBody>
      <dsp:txXfrm>
        <a:off x="2540230" y="3462818"/>
        <a:ext cx="1669073" cy="1013430"/>
      </dsp:txXfrm>
    </dsp:sp>
    <dsp:sp modelId="{DB3974C4-D5B0-4844-B770-881257CC7586}">
      <dsp:nvSpPr>
        <dsp:cNvPr id="0" name=""/>
        <dsp:cNvSpPr/>
      </dsp:nvSpPr>
      <dsp:spPr>
        <a:xfrm>
          <a:off x="4434320" y="3462818"/>
          <a:ext cx="1875049" cy="74371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/>
            <a:t>Спад</a:t>
          </a:r>
          <a:endParaRPr lang="ru-RU" sz="4400" b="1" kern="1200" dirty="0"/>
        </a:p>
      </dsp:txBody>
      <dsp:txXfrm>
        <a:off x="4434320" y="3462818"/>
        <a:ext cx="1875049" cy="743710"/>
      </dsp:txXfrm>
    </dsp:sp>
    <dsp:sp modelId="{BFEDFE31-3B5C-4CE9-BE97-C93DDCBE5C4E}">
      <dsp:nvSpPr>
        <dsp:cNvPr id="0" name=""/>
        <dsp:cNvSpPr/>
      </dsp:nvSpPr>
      <dsp:spPr>
        <a:xfrm>
          <a:off x="6534386" y="3462818"/>
          <a:ext cx="1743789" cy="1073686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/>
            <a:t>Дно</a:t>
          </a:r>
          <a:endParaRPr lang="ru-RU" sz="4400" b="1" kern="1200" dirty="0"/>
        </a:p>
      </dsp:txBody>
      <dsp:txXfrm>
        <a:off x="6534386" y="3462818"/>
        <a:ext cx="1743789" cy="1073686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08AFD2-9320-4D7E-87D1-D2E74C53BDD4}">
      <dsp:nvSpPr>
        <dsp:cNvPr id="0" name=""/>
        <dsp:cNvSpPr/>
      </dsp:nvSpPr>
      <dsp:spPr>
        <a:xfrm>
          <a:off x="4003838" y="1664059"/>
          <a:ext cx="2329089" cy="1212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412"/>
              </a:lnTo>
              <a:lnTo>
                <a:pt x="2329089" y="832412"/>
              </a:lnTo>
              <a:lnTo>
                <a:pt x="2329089" y="12129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32D88-F695-48B1-93F8-DAACBB8622FD}">
      <dsp:nvSpPr>
        <dsp:cNvPr id="0" name=""/>
        <dsp:cNvSpPr/>
      </dsp:nvSpPr>
      <dsp:spPr>
        <a:xfrm>
          <a:off x="1812313" y="1664059"/>
          <a:ext cx="2191525" cy="1212923"/>
        </a:xfrm>
        <a:custGeom>
          <a:avLst/>
          <a:gdLst/>
          <a:ahLst/>
          <a:cxnLst/>
          <a:rect l="0" t="0" r="0" b="0"/>
          <a:pathLst>
            <a:path>
              <a:moveTo>
                <a:pt x="2191525" y="0"/>
              </a:moveTo>
              <a:lnTo>
                <a:pt x="2191525" y="832412"/>
              </a:lnTo>
              <a:lnTo>
                <a:pt x="0" y="832412"/>
              </a:lnTo>
              <a:lnTo>
                <a:pt x="0" y="12129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333158" y="340189"/>
          <a:ext cx="7341359" cy="1323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b="1" kern="1200" dirty="0" smtClean="0"/>
            <a:t>Направления внешнеторговой политики</a:t>
          </a:r>
          <a:endParaRPr lang="ru-RU" sz="4500" b="1" kern="1200" dirty="0"/>
        </a:p>
      </dsp:txBody>
      <dsp:txXfrm>
        <a:off x="333158" y="340189"/>
        <a:ext cx="7341359" cy="1323869"/>
      </dsp:txXfrm>
    </dsp:sp>
    <dsp:sp modelId="{2892E2C9-0B59-44B5-8595-C69C1E9EBBA6}">
      <dsp:nvSpPr>
        <dsp:cNvPr id="0" name=""/>
        <dsp:cNvSpPr/>
      </dsp:nvSpPr>
      <dsp:spPr>
        <a:xfrm>
          <a:off x="356" y="2876983"/>
          <a:ext cx="3623913" cy="15875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b="1" kern="1200" dirty="0" smtClean="0"/>
            <a:t>?</a:t>
          </a:r>
          <a:endParaRPr lang="ru-RU" sz="4500" b="1" kern="1200" dirty="0"/>
        </a:p>
      </dsp:txBody>
      <dsp:txXfrm>
        <a:off x="356" y="2876983"/>
        <a:ext cx="3623913" cy="1587509"/>
      </dsp:txXfrm>
    </dsp:sp>
    <dsp:sp modelId="{9CFBE578-DD8E-48E7-B675-62C492642645}">
      <dsp:nvSpPr>
        <dsp:cNvPr id="0" name=""/>
        <dsp:cNvSpPr/>
      </dsp:nvSpPr>
      <dsp:spPr>
        <a:xfrm>
          <a:off x="4385291" y="2876983"/>
          <a:ext cx="3895271" cy="15823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b="1" kern="1200" dirty="0" smtClean="0"/>
            <a:t>?</a:t>
          </a:r>
          <a:endParaRPr lang="ru-RU" sz="4500" b="1" kern="1200" dirty="0"/>
        </a:p>
      </dsp:txBody>
      <dsp:txXfrm>
        <a:off x="4385291" y="2876983"/>
        <a:ext cx="3895271" cy="158236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3E04D0-062D-4FAF-A30F-A48C0ABEB21D}">
      <dsp:nvSpPr>
        <dsp:cNvPr id="0" name=""/>
        <dsp:cNvSpPr/>
      </dsp:nvSpPr>
      <dsp:spPr>
        <a:xfrm>
          <a:off x="4140459" y="2830158"/>
          <a:ext cx="3245243" cy="262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347"/>
              </a:lnTo>
              <a:lnTo>
                <a:pt x="3245243" y="131347"/>
              </a:lnTo>
              <a:lnTo>
                <a:pt x="3245243" y="2626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D7E921-5526-4092-AE3B-6C3C18794126}">
      <dsp:nvSpPr>
        <dsp:cNvPr id="0" name=""/>
        <dsp:cNvSpPr/>
      </dsp:nvSpPr>
      <dsp:spPr>
        <a:xfrm>
          <a:off x="4140459" y="2830158"/>
          <a:ext cx="1345928" cy="262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347"/>
              </a:lnTo>
              <a:lnTo>
                <a:pt x="1345928" y="131347"/>
              </a:lnTo>
              <a:lnTo>
                <a:pt x="1345928" y="2626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20BEA7-C1D4-4450-9847-A08B072A1858}">
      <dsp:nvSpPr>
        <dsp:cNvPr id="0" name=""/>
        <dsp:cNvSpPr/>
      </dsp:nvSpPr>
      <dsp:spPr>
        <a:xfrm>
          <a:off x="3741719" y="2830158"/>
          <a:ext cx="398740" cy="262695"/>
        </a:xfrm>
        <a:custGeom>
          <a:avLst/>
          <a:gdLst/>
          <a:ahLst/>
          <a:cxnLst/>
          <a:rect l="0" t="0" r="0" b="0"/>
          <a:pathLst>
            <a:path>
              <a:moveTo>
                <a:pt x="398740" y="0"/>
              </a:moveTo>
              <a:lnTo>
                <a:pt x="398740" y="131347"/>
              </a:lnTo>
              <a:lnTo>
                <a:pt x="0" y="131347"/>
              </a:lnTo>
              <a:lnTo>
                <a:pt x="0" y="2626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2096311" y="2830158"/>
          <a:ext cx="2044148" cy="262695"/>
        </a:xfrm>
        <a:custGeom>
          <a:avLst/>
          <a:gdLst/>
          <a:ahLst/>
          <a:cxnLst/>
          <a:rect l="0" t="0" r="0" b="0"/>
          <a:pathLst>
            <a:path>
              <a:moveTo>
                <a:pt x="2044148" y="0"/>
              </a:moveTo>
              <a:lnTo>
                <a:pt x="2044148" y="131347"/>
              </a:lnTo>
              <a:lnTo>
                <a:pt x="0" y="131347"/>
              </a:lnTo>
              <a:lnTo>
                <a:pt x="0" y="2626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82466-3306-4557-96E4-6D97CED64D14}">
      <dsp:nvSpPr>
        <dsp:cNvPr id="0" name=""/>
        <dsp:cNvSpPr/>
      </dsp:nvSpPr>
      <dsp:spPr>
        <a:xfrm>
          <a:off x="595736" y="2830158"/>
          <a:ext cx="3544723" cy="262695"/>
        </a:xfrm>
        <a:custGeom>
          <a:avLst/>
          <a:gdLst/>
          <a:ahLst/>
          <a:cxnLst/>
          <a:rect l="0" t="0" r="0" b="0"/>
          <a:pathLst>
            <a:path>
              <a:moveTo>
                <a:pt x="3544723" y="0"/>
              </a:moveTo>
              <a:lnTo>
                <a:pt x="3544723" y="131347"/>
              </a:lnTo>
              <a:lnTo>
                <a:pt x="0" y="131347"/>
              </a:lnTo>
              <a:lnTo>
                <a:pt x="0" y="2626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1411575" y="1149918"/>
          <a:ext cx="5457768" cy="16802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Факторы производства</a:t>
          </a:r>
          <a:endParaRPr lang="ru-RU" sz="4400" kern="1200" dirty="0"/>
        </a:p>
      </dsp:txBody>
      <dsp:txXfrm>
        <a:off x="1411575" y="1149918"/>
        <a:ext cx="5457768" cy="1680239"/>
      </dsp:txXfrm>
    </dsp:sp>
    <dsp:sp modelId="{3F152074-0C14-4B46-B21E-8261A9BE132D}">
      <dsp:nvSpPr>
        <dsp:cNvPr id="0" name=""/>
        <dsp:cNvSpPr/>
      </dsp:nvSpPr>
      <dsp:spPr>
        <a:xfrm>
          <a:off x="511" y="3092853"/>
          <a:ext cx="1190449" cy="7130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Труд</a:t>
          </a:r>
          <a:endParaRPr lang="ru-RU" sz="4000" b="1" kern="1200" dirty="0"/>
        </a:p>
      </dsp:txBody>
      <dsp:txXfrm>
        <a:off x="511" y="3092853"/>
        <a:ext cx="1190449" cy="713031"/>
      </dsp:txXfrm>
    </dsp:sp>
    <dsp:sp modelId="{9CFBE578-DD8E-48E7-B675-62C492642645}">
      <dsp:nvSpPr>
        <dsp:cNvPr id="0" name=""/>
        <dsp:cNvSpPr/>
      </dsp:nvSpPr>
      <dsp:spPr>
        <a:xfrm>
          <a:off x="1453657" y="3092853"/>
          <a:ext cx="1285308" cy="7934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Земля</a:t>
          </a:r>
          <a:endParaRPr lang="ru-RU" sz="3600" kern="1200" dirty="0"/>
        </a:p>
      </dsp:txBody>
      <dsp:txXfrm>
        <a:off x="1453657" y="3092853"/>
        <a:ext cx="1285308" cy="793497"/>
      </dsp:txXfrm>
    </dsp:sp>
    <dsp:sp modelId="{ACB32140-864B-4512-9ED3-1F013F010760}">
      <dsp:nvSpPr>
        <dsp:cNvPr id="0" name=""/>
        <dsp:cNvSpPr/>
      </dsp:nvSpPr>
      <dsp:spPr>
        <a:xfrm>
          <a:off x="3001661" y="3092853"/>
          <a:ext cx="1480115" cy="950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Капитал</a:t>
          </a:r>
          <a:endParaRPr lang="ru-RU" sz="3000" b="1" kern="1200" dirty="0"/>
        </a:p>
      </dsp:txBody>
      <dsp:txXfrm>
        <a:off x="3001661" y="3092853"/>
        <a:ext cx="1480115" cy="950552"/>
      </dsp:txXfrm>
    </dsp:sp>
    <dsp:sp modelId="{91C21C92-EDD8-47AF-9507-D4EBC0384826}">
      <dsp:nvSpPr>
        <dsp:cNvPr id="0" name=""/>
        <dsp:cNvSpPr/>
      </dsp:nvSpPr>
      <dsp:spPr>
        <a:xfrm>
          <a:off x="4744472" y="3092853"/>
          <a:ext cx="1483831" cy="9543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Информация</a:t>
          </a:r>
          <a:endParaRPr lang="ru-RU" sz="3600" kern="1200" dirty="0"/>
        </a:p>
      </dsp:txBody>
      <dsp:txXfrm>
        <a:off x="4744472" y="3092853"/>
        <a:ext cx="1483831" cy="954398"/>
      </dsp:txXfrm>
    </dsp:sp>
    <dsp:sp modelId="{D22EDE2C-1AE2-4061-AAF0-A52E8D35711B}">
      <dsp:nvSpPr>
        <dsp:cNvPr id="0" name=""/>
        <dsp:cNvSpPr/>
      </dsp:nvSpPr>
      <dsp:spPr>
        <a:xfrm>
          <a:off x="6490999" y="3092853"/>
          <a:ext cx="1789408" cy="1013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/>
            <a:t>Предприн-е</a:t>
          </a:r>
          <a:endParaRPr lang="ru-RU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способности</a:t>
          </a:r>
          <a:endParaRPr lang="ru-RU" sz="2400" b="1" kern="1200" dirty="0"/>
        </a:p>
      </dsp:txBody>
      <dsp:txXfrm>
        <a:off x="6490999" y="3092853"/>
        <a:ext cx="1789408" cy="1013811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08AFD2-9320-4D7E-87D1-D2E74C53BDD4}">
      <dsp:nvSpPr>
        <dsp:cNvPr id="0" name=""/>
        <dsp:cNvSpPr/>
      </dsp:nvSpPr>
      <dsp:spPr>
        <a:xfrm>
          <a:off x="4003838" y="1664059"/>
          <a:ext cx="2329089" cy="1212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412"/>
              </a:lnTo>
              <a:lnTo>
                <a:pt x="2329089" y="832412"/>
              </a:lnTo>
              <a:lnTo>
                <a:pt x="2329089" y="12129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32D88-F695-48B1-93F8-DAACBB8622FD}">
      <dsp:nvSpPr>
        <dsp:cNvPr id="0" name=""/>
        <dsp:cNvSpPr/>
      </dsp:nvSpPr>
      <dsp:spPr>
        <a:xfrm>
          <a:off x="1812313" y="1664059"/>
          <a:ext cx="2191525" cy="1212923"/>
        </a:xfrm>
        <a:custGeom>
          <a:avLst/>
          <a:gdLst/>
          <a:ahLst/>
          <a:cxnLst/>
          <a:rect l="0" t="0" r="0" b="0"/>
          <a:pathLst>
            <a:path>
              <a:moveTo>
                <a:pt x="2191525" y="0"/>
              </a:moveTo>
              <a:lnTo>
                <a:pt x="2191525" y="832412"/>
              </a:lnTo>
              <a:lnTo>
                <a:pt x="0" y="832412"/>
              </a:lnTo>
              <a:lnTo>
                <a:pt x="0" y="12129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333158" y="340189"/>
          <a:ext cx="7341359" cy="1323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Направления внешнеторговой политики</a:t>
          </a:r>
          <a:endParaRPr lang="ru-RU" sz="4000" b="1" kern="1200" dirty="0"/>
        </a:p>
      </dsp:txBody>
      <dsp:txXfrm>
        <a:off x="333158" y="340189"/>
        <a:ext cx="7341359" cy="1323869"/>
      </dsp:txXfrm>
    </dsp:sp>
    <dsp:sp modelId="{2892E2C9-0B59-44B5-8595-C69C1E9EBBA6}">
      <dsp:nvSpPr>
        <dsp:cNvPr id="0" name=""/>
        <dsp:cNvSpPr/>
      </dsp:nvSpPr>
      <dsp:spPr>
        <a:xfrm>
          <a:off x="356" y="2876983"/>
          <a:ext cx="3623913" cy="15875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Протекционизм</a:t>
          </a:r>
          <a:endParaRPr lang="ru-RU" sz="4000" b="1" kern="1200" dirty="0"/>
        </a:p>
      </dsp:txBody>
      <dsp:txXfrm>
        <a:off x="356" y="2876983"/>
        <a:ext cx="3623913" cy="1587509"/>
      </dsp:txXfrm>
    </dsp:sp>
    <dsp:sp modelId="{9CFBE578-DD8E-48E7-B675-62C492642645}">
      <dsp:nvSpPr>
        <dsp:cNvPr id="0" name=""/>
        <dsp:cNvSpPr/>
      </dsp:nvSpPr>
      <dsp:spPr>
        <a:xfrm>
          <a:off x="4385291" y="2876983"/>
          <a:ext cx="3895271" cy="15823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b="1" kern="1200" dirty="0" smtClean="0"/>
            <a:t>Фритредерство</a:t>
          </a:r>
          <a:endParaRPr lang="ru-RU" sz="4500" b="1" kern="1200" dirty="0"/>
        </a:p>
      </dsp:txBody>
      <dsp:txXfrm>
        <a:off x="4385291" y="2876983"/>
        <a:ext cx="3895271" cy="1582363"/>
      </dsp:txXfrm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52E462-8BCD-4091-A080-F6637996740C}">
      <dsp:nvSpPr>
        <dsp:cNvPr id="0" name=""/>
        <dsp:cNvSpPr/>
      </dsp:nvSpPr>
      <dsp:spPr>
        <a:xfrm>
          <a:off x="4715137" y="2648359"/>
          <a:ext cx="91440" cy="19718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71867"/>
              </a:lnTo>
              <a:lnTo>
                <a:pt x="120388" y="19718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F1133-999E-4922-BE56-2B264ED90B4B}">
      <dsp:nvSpPr>
        <dsp:cNvPr id="0" name=""/>
        <dsp:cNvSpPr/>
      </dsp:nvSpPr>
      <dsp:spPr>
        <a:xfrm>
          <a:off x="4715137" y="2648359"/>
          <a:ext cx="91440" cy="82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27468"/>
              </a:lnTo>
              <a:lnTo>
                <a:pt x="64955" y="8274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4016472" y="1404308"/>
          <a:ext cx="1842292" cy="581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499"/>
              </a:lnTo>
              <a:lnTo>
                <a:pt x="1842292" y="349499"/>
              </a:lnTo>
              <a:lnTo>
                <a:pt x="1842292" y="5819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2D4317-9386-4F15-A192-E46E8BA1A1DC}">
      <dsp:nvSpPr>
        <dsp:cNvPr id="0" name=""/>
        <dsp:cNvSpPr/>
      </dsp:nvSpPr>
      <dsp:spPr>
        <a:xfrm>
          <a:off x="201246" y="2672345"/>
          <a:ext cx="91440" cy="8905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90528"/>
              </a:lnTo>
              <a:lnTo>
                <a:pt x="75327" y="8905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82466-3306-4557-96E4-6D97CED64D14}">
      <dsp:nvSpPr>
        <dsp:cNvPr id="0" name=""/>
        <dsp:cNvSpPr/>
      </dsp:nvSpPr>
      <dsp:spPr>
        <a:xfrm>
          <a:off x="1234830" y="1404308"/>
          <a:ext cx="2781641" cy="607326"/>
        </a:xfrm>
        <a:custGeom>
          <a:avLst/>
          <a:gdLst/>
          <a:ahLst/>
          <a:cxnLst/>
          <a:rect l="0" t="0" r="0" b="0"/>
          <a:pathLst>
            <a:path>
              <a:moveTo>
                <a:pt x="2781641" y="0"/>
              </a:moveTo>
              <a:lnTo>
                <a:pt x="2781641" y="374880"/>
              </a:lnTo>
              <a:lnTo>
                <a:pt x="0" y="374880"/>
              </a:lnTo>
              <a:lnTo>
                <a:pt x="0" y="6073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846827" y="544900"/>
          <a:ext cx="6339289" cy="859408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Факторы экономического ….</a:t>
          </a:r>
          <a:endParaRPr lang="ru-RU" sz="3600" b="1" kern="1200" dirty="0"/>
        </a:p>
      </dsp:txBody>
      <dsp:txXfrm>
        <a:off x="846827" y="544900"/>
        <a:ext cx="6339289" cy="859408"/>
      </dsp:txXfrm>
    </dsp:sp>
    <dsp:sp modelId="{3F152074-0C14-4B46-B21E-8261A9BE132D}">
      <dsp:nvSpPr>
        <dsp:cNvPr id="0" name=""/>
        <dsp:cNvSpPr/>
      </dsp:nvSpPr>
      <dsp:spPr>
        <a:xfrm>
          <a:off x="0" y="2011634"/>
          <a:ext cx="2469661" cy="660711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?</a:t>
          </a:r>
          <a:endParaRPr lang="ru-RU" sz="4000" b="1" kern="1200" dirty="0"/>
        </a:p>
      </dsp:txBody>
      <dsp:txXfrm>
        <a:off x="0" y="2011634"/>
        <a:ext cx="2469661" cy="660711"/>
      </dsp:txXfrm>
    </dsp:sp>
    <dsp:sp modelId="{0D1A098A-2462-4AD2-B17E-2953E9B6B659}">
      <dsp:nvSpPr>
        <dsp:cNvPr id="0" name=""/>
        <dsp:cNvSpPr/>
      </dsp:nvSpPr>
      <dsp:spPr>
        <a:xfrm>
          <a:off x="276573" y="2937843"/>
          <a:ext cx="3823802" cy="12500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Увеличение количества используемых факторов производства</a:t>
          </a:r>
          <a:endParaRPr lang="ru-RU" sz="2800" b="1" kern="1200" dirty="0"/>
        </a:p>
      </dsp:txBody>
      <dsp:txXfrm>
        <a:off x="276573" y="2937843"/>
        <a:ext cx="3823802" cy="1250061"/>
      </dsp:txXfrm>
    </dsp:sp>
    <dsp:sp modelId="{9CFBE578-DD8E-48E7-B675-62C492642645}">
      <dsp:nvSpPr>
        <dsp:cNvPr id="0" name=""/>
        <dsp:cNvSpPr/>
      </dsp:nvSpPr>
      <dsp:spPr>
        <a:xfrm>
          <a:off x="4486381" y="1986253"/>
          <a:ext cx="2744766" cy="662105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?</a:t>
          </a:r>
          <a:endParaRPr lang="ru-RU" sz="4000" b="1" kern="1200" dirty="0"/>
        </a:p>
      </dsp:txBody>
      <dsp:txXfrm>
        <a:off x="4486381" y="1986253"/>
        <a:ext cx="2744766" cy="662105"/>
      </dsp:txXfrm>
    </dsp:sp>
    <dsp:sp modelId="{91C118F0-6C0B-405E-8D95-97A60B059A0D}">
      <dsp:nvSpPr>
        <dsp:cNvPr id="0" name=""/>
        <dsp:cNvSpPr/>
      </dsp:nvSpPr>
      <dsp:spPr>
        <a:xfrm>
          <a:off x="4780093" y="3035349"/>
          <a:ext cx="3368895" cy="8809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Повышение … работников</a:t>
          </a:r>
          <a:endParaRPr lang="ru-RU" sz="2800" b="1" kern="1200" dirty="0"/>
        </a:p>
      </dsp:txBody>
      <dsp:txXfrm>
        <a:off x="4780093" y="3035349"/>
        <a:ext cx="3368895" cy="880959"/>
      </dsp:txXfrm>
    </dsp:sp>
    <dsp:sp modelId="{28D718B2-85FE-4339-9B8D-72B5BA1C9DFE}">
      <dsp:nvSpPr>
        <dsp:cNvPr id="0" name=""/>
        <dsp:cNvSpPr/>
      </dsp:nvSpPr>
      <dsp:spPr>
        <a:xfrm>
          <a:off x="4835526" y="4199892"/>
          <a:ext cx="2804804" cy="8406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Оптимизация менеджмента</a:t>
          </a:r>
          <a:endParaRPr lang="ru-RU" sz="2800" b="1" kern="1200" dirty="0"/>
        </a:p>
      </dsp:txBody>
      <dsp:txXfrm>
        <a:off x="4835526" y="4199892"/>
        <a:ext cx="2804804" cy="840668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52E462-8BCD-4091-A080-F6637996740C}">
      <dsp:nvSpPr>
        <dsp:cNvPr id="0" name=""/>
        <dsp:cNvSpPr/>
      </dsp:nvSpPr>
      <dsp:spPr>
        <a:xfrm>
          <a:off x="4693636" y="2773150"/>
          <a:ext cx="267446" cy="2213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3489"/>
              </a:lnTo>
              <a:lnTo>
                <a:pt x="267446" y="22134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F1133-999E-4922-BE56-2B264ED90B4B}">
      <dsp:nvSpPr>
        <dsp:cNvPr id="0" name=""/>
        <dsp:cNvSpPr/>
      </dsp:nvSpPr>
      <dsp:spPr>
        <a:xfrm>
          <a:off x="4693636" y="2773150"/>
          <a:ext cx="214038" cy="9540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4068"/>
              </a:lnTo>
              <a:lnTo>
                <a:pt x="214038" y="9540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4509766" y="1287370"/>
          <a:ext cx="1763020" cy="560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732"/>
              </a:lnTo>
              <a:lnTo>
                <a:pt x="1763020" y="336732"/>
              </a:lnTo>
              <a:lnTo>
                <a:pt x="1763020" y="5606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2D4317-9386-4F15-A192-E46E8BA1A1DC}">
      <dsp:nvSpPr>
        <dsp:cNvPr id="0" name=""/>
        <dsp:cNvSpPr/>
      </dsp:nvSpPr>
      <dsp:spPr>
        <a:xfrm>
          <a:off x="358703" y="2493580"/>
          <a:ext cx="209965" cy="8579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997"/>
              </a:lnTo>
              <a:lnTo>
                <a:pt x="209965" y="8579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82466-3306-4557-96E4-6D97CED64D14}">
      <dsp:nvSpPr>
        <dsp:cNvPr id="0" name=""/>
        <dsp:cNvSpPr/>
      </dsp:nvSpPr>
      <dsp:spPr>
        <a:xfrm>
          <a:off x="1793515" y="1287370"/>
          <a:ext cx="2716251" cy="585140"/>
        </a:xfrm>
        <a:custGeom>
          <a:avLst/>
          <a:gdLst/>
          <a:ahLst/>
          <a:cxnLst/>
          <a:rect l="0" t="0" r="0" b="0"/>
          <a:pathLst>
            <a:path>
              <a:moveTo>
                <a:pt x="2716251" y="0"/>
              </a:moveTo>
              <a:lnTo>
                <a:pt x="2716251" y="361185"/>
              </a:lnTo>
              <a:lnTo>
                <a:pt x="0" y="361185"/>
              </a:lnTo>
              <a:lnTo>
                <a:pt x="0" y="5851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1455908" y="216023"/>
          <a:ext cx="6107716" cy="1071346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Факторы экономического роста</a:t>
          </a:r>
          <a:endParaRPr lang="ru-RU" sz="3600" b="1" kern="1200" dirty="0"/>
        </a:p>
      </dsp:txBody>
      <dsp:txXfrm>
        <a:off x="1455908" y="216023"/>
        <a:ext cx="6107716" cy="1071346"/>
      </dsp:txXfrm>
    </dsp:sp>
    <dsp:sp modelId="{3F152074-0C14-4B46-B21E-8261A9BE132D}">
      <dsp:nvSpPr>
        <dsp:cNvPr id="0" name=""/>
        <dsp:cNvSpPr/>
      </dsp:nvSpPr>
      <dsp:spPr>
        <a:xfrm>
          <a:off x="0" y="1872510"/>
          <a:ext cx="3587030" cy="621069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Экстенсивные </a:t>
          </a:r>
          <a:endParaRPr lang="ru-RU" sz="4000" b="1" kern="1200" dirty="0"/>
        </a:p>
      </dsp:txBody>
      <dsp:txXfrm>
        <a:off x="0" y="1872510"/>
        <a:ext cx="3587030" cy="621069"/>
      </dsp:txXfrm>
    </dsp:sp>
    <dsp:sp modelId="{0D1A098A-2462-4AD2-B17E-2953E9B6B659}">
      <dsp:nvSpPr>
        <dsp:cNvPr id="0" name=""/>
        <dsp:cNvSpPr/>
      </dsp:nvSpPr>
      <dsp:spPr>
        <a:xfrm>
          <a:off x="568668" y="2749379"/>
          <a:ext cx="3684120" cy="12043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Увеличение количества используемых факторов производства</a:t>
          </a:r>
          <a:endParaRPr lang="ru-RU" sz="2700" b="1" kern="1200" dirty="0"/>
        </a:p>
      </dsp:txBody>
      <dsp:txXfrm>
        <a:off x="568668" y="2749379"/>
        <a:ext cx="3684120" cy="1204396"/>
      </dsp:txXfrm>
    </dsp:sp>
    <dsp:sp modelId="{9CFBE578-DD8E-48E7-B675-62C492642645}">
      <dsp:nvSpPr>
        <dsp:cNvPr id="0" name=""/>
        <dsp:cNvSpPr/>
      </dsp:nvSpPr>
      <dsp:spPr>
        <a:xfrm>
          <a:off x="4298849" y="1848057"/>
          <a:ext cx="3947875" cy="925093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Интенсивные</a:t>
          </a:r>
          <a:endParaRPr lang="ru-RU" sz="4000" b="1" kern="1200" dirty="0"/>
        </a:p>
      </dsp:txBody>
      <dsp:txXfrm>
        <a:off x="4298849" y="1848057"/>
        <a:ext cx="3947875" cy="925093"/>
      </dsp:txXfrm>
    </dsp:sp>
    <dsp:sp modelId="{91C118F0-6C0B-405E-8D95-97A60B059A0D}">
      <dsp:nvSpPr>
        <dsp:cNvPr id="0" name=""/>
        <dsp:cNvSpPr/>
      </dsp:nvSpPr>
      <dsp:spPr>
        <a:xfrm>
          <a:off x="4907675" y="3146003"/>
          <a:ext cx="3245830" cy="11624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Повышение квалификации работников</a:t>
          </a:r>
          <a:endParaRPr lang="ru-RU" sz="2400" b="1" kern="1200" dirty="0"/>
        </a:p>
      </dsp:txBody>
      <dsp:txXfrm>
        <a:off x="4907675" y="3146003"/>
        <a:ext cx="3245830" cy="1162432"/>
      </dsp:txXfrm>
    </dsp:sp>
    <dsp:sp modelId="{28D718B2-85FE-4339-9B8D-72B5BA1C9DFE}">
      <dsp:nvSpPr>
        <dsp:cNvPr id="0" name=""/>
        <dsp:cNvSpPr/>
      </dsp:nvSpPr>
      <dsp:spPr>
        <a:xfrm>
          <a:off x="4961083" y="4581660"/>
          <a:ext cx="2702345" cy="8099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Оптимизация менеджмента</a:t>
          </a:r>
          <a:endParaRPr lang="ru-RU" sz="2400" b="1" kern="1200" dirty="0"/>
        </a:p>
      </dsp:txBody>
      <dsp:txXfrm>
        <a:off x="4961083" y="4581660"/>
        <a:ext cx="2702345" cy="809959"/>
      </dsp:txXfrm>
    </dsp:sp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52E462-8BCD-4091-A080-F6637996740C}">
      <dsp:nvSpPr>
        <dsp:cNvPr id="0" name=""/>
        <dsp:cNvSpPr/>
      </dsp:nvSpPr>
      <dsp:spPr>
        <a:xfrm>
          <a:off x="4949776" y="1709215"/>
          <a:ext cx="372657" cy="1964363"/>
        </a:xfrm>
        <a:custGeom>
          <a:avLst/>
          <a:gdLst/>
          <a:ahLst/>
          <a:cxnLst/>
          <a:rect l="0" t="0" r="0" b="0"/>
          <a:pathLst>
            <a:path>
              <a:moveTo>
                <a:pt x="372657" y="0"/>
              </a:moveTo>
              <a:lnTo>
                <a:pt x="0" y="19643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F1133-999E-4922-BE56-2B264ED90B4B}">
      <dsp:nvSpPr>
        <dsp:cNvPr id="0" name=""/>
        <dsp:cNvSpPr/>
      </dsp:nvSpPr>
      <dsp:spPr>
        <a:xfrm>
          <a:off x="4900292" y="1709215"/>
          <a:ext cx="422142" cy="766264"/>
        </a:xfrm>
        <a:custGeom>
          <a:avLst/>
          <a:gdLst/>
          <a:ahLst/>
          <a:cxnLst/>
          <a:rect l="0" t="0" r="0" b="0"/>
          <a:pathLst>
            <a:path>
              <a:moveTo>
                <a:pt x="422142" y="0"/>
              </a:moveTo>
              <a:lnTo>
                <a:pt x="0" y="7662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4079231" y="831198"/>
          <a:ext cx="2223297" cy="2869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455"/>
              </a:lnTo>
              <a:lnTo>
                <a:pt x="2223297" y="79455"/>
              </a:lnTo>
              <a:lnTo>
                <a:pt x="2223297" y="2869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B524D8-78B0-4CD7-A2A6-E6B04D096036}">
      <dsp:nvSpPr>
        <dsp:cNvPr id="0" name=""/>
        <dsp:cNvSpPr/>
      </dsp:nvSpPr>
      <dsp:spPr>
        <a:xfrm>
          <a:off x="1182529" y="1771396"/>
          <a:ext cx="581856" cy="33570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7055"/>
              </a:lnTo>
              <a:lnTo>
                <a:pt x="581856" y="3357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F8687E-70F9-427B-8D91-2BF9FBB1B7A4}">
      <dsp:nvSpPr>
        <dsp:cNvPr id="0" name=""/>
        <dsp:cNvSpPr/>
      </dsp:nvSpPr>
      <dsp:spPr>
        <a:xfrm>
          <a:off x="937179" y="1771396"/>
          <a:ext cx="245349" cy="1941814"/>
        </a:xfrm>
        <a:custGeom>
          <a:avLst/>
          <a:gdLst/>
          <a:ahLst/>
          <a:cxnLst/>
          <a:rect l="0" t="0" r="0" b="0"/>
          <a:pathLst>
            <a:path>
              <a:moveTo>
                <a:pt x="245349" y="0"/>
              </a:moveTo>
              <a:lnTo>
                <a:pt x="0" y="19418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2D4317-9386-4F15-A192-E46E8BA1A1DC}">
      <dsp:nvSpPr>
        <dsp:cNvPr id="0" name=""/>
        <dsp:cNvSpPr/>
      </dsp:nvSpPr>
      <dsp:spPr>
        <a:xfrm>
          <a:off x="719004" y="1771396"/>
          <a:ext cx="463524" cy="831391"/>
        </a:xfrm>
        <a:custGeom>
          <a:avLst/>
          <a:gdLst/>
          <a:ahLst/>
          <a:cxnLst/>
          <a:rect l="0" t="0" r="0" b="0"/>
          <a:pathLst>
            <a:path>
              <a:moveTo>
                <a:pt x="463524" y="0"/>
              </a:moveTo>
              <a:lnTo>
                <a:pt x="0" y="8313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82466-3306-4557-96E4-6D97CED64D14}">
      <dsp:nvSpPr>
        <dsp:cNvPr id="0" name=""/>
        <dsp:cNvSpPr/>
      </dsp:nvSpPr>
      <dsp:spPr>
        <a:xfrm>
          <a:off x="2478661" y="831198"/>
          <a:ext cx="1600570" cy="161992"/>
        </a:xfrm>
        <a:custGeom>
          <a:avLst/>
          <a:gdLst/>
          <a:ahLst/>
          <a:cxnLst/>
          <a:rect l="0" t="0" r="0" b="0"/>
          <a:pathLst>
            <a:path>
              <a:moveTo>
                <a:pt x="1600570" y="0"/>
              </a:moveTo>
              <a:lnTo>
                <a:pt x="0" y="0"/>
              </a:lnTo>
              <a:lnTo>
                <a:pt x="0" y="1619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722354" y="0"/>
          <a:ext cx="6713754" cy="831198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Направления экономической …</a:t>
          </a:r>
          <a:endParaRPr lang="ru-RU" sz="3600" b="1" kern="1200" dirty="0"/>
        </a:p>
      </dsp:txBody>
      <dsp:txXfrm>
        <a:off x="722354" y="0"/>
        <a:ext cx="6713754" cy="831198"/>
      </dsp:txXfrm>
    </dsp:sp>
    <dsp:sp modelId="{3F152074-0C14-4B46-B21E-8261A9BE132D}">
      <dsp:nvSpPr>
        <dsp:cNvPr id="0" name=""/>
        <dsp:cNvSpPr/>
      </dsp:nvSpPr>
      <dsp:spPr>
        <a:xfrm>
          <a:off x="858496" y="993190"/>
          <a:ext cx="3240329" cy="778206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Монетарная</a:t>
          </a:r>
          <a:endParaRPr lang="ru-RU" sz="4000" b="1" kern="1200" dirty="0"/>
        </a:p>
      </dsp:txBody>
      <dsp:txXfrm>
        <a:off x="858496" y="993190"/>
        <a:ext cx="3240329" cy="778206"/>
      </dsp:txXfrm>
    </dsp:sp>
    <dsp:sp modelId="{0D1A098A-2462-4AD2-B17E-2953E9B6B659}">
      <dsp:nvSpPr>
        <dsp:cNvPr id="0" name=""/>
        <dsp:cNvSpPr/>
      </dsp:nvSpPr>
      <dsp:spPr>
        <a:xfrm>
          <a:off x="719004" y="2044826"/>
          <a:ext cx="3413486" cy="1115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Изменение … …. ЦБ</a:t>
          </a:r>
          <a:endParaRPr lang="ru-RU" sz="2800" b="1" kern="1200" dirty="0"/>
        </a:p>
      </dsp:txBody>
      <dsp:txXfrm>
        <a:off x="719004" y="2044826"/>
        <a:ext cx="3413486" cy="1115922"/>
      </dsp:txXfrm>
    </dsp:sp>
    <dsp:sp modelId="{04CCF73A-031C-4D2D-982D-1391CF7CEE0C}">
      <dsp:nvSpPr>
        <dsp:cNvPr id="0" name=""/>
        <dsp:cNvSpPr/>
      </dsp:nvSpPr>
      <dsp:spPr>
        <a:xfrm>
          <a:off x="937179" y="3349438"/>
          <a:ext cx="3026127" cy="7275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Изменение … …. резервов</a:t>
          </a:r>
          <a:endParaRPr lang="ru-RU" sz="2800" b="1" kern="1200" dirty="0"/>
        </a:p>
      </dsp:txBody>
      <dsp:txXfrm>
        <a:off x="937179" y="3349438"/>
        <a:ext cx="3026127" cy="727545"/>
      </dsp:txXfrm>
    </dsp:sp>
    <dsp:sp modelId="{F907A1C0-FEE6-4708-80FF-0CFCDE0F4F9C}">
      <dsp:nvSpPr>
        <dsp:cNvPr id="0" name=""/>
        <dsp:cNvSpPr/>
      </dsp:nvSpPr>
      <dsp:spPr>
        <a:xfrm>
          <a:off x="1764385" y="4591186"/>
          <a:ext cx="2561616" cy="10745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Операции на рынке … </a:t>
          </a:r>
          <a:endParaRPr lang="ru-RU" sz="2800" b="1" kern="1200" dirty="0"/>
        </a:p>
      </dsp:txBody>
      <dsp:txXfrm>
        <a:off x="1764385" y="4591186"/>
        <a:ext cx="2561616" cy="1074530"/>
      </dsp:txXfrm>
    </dsp:sp>
    <dsp:sp modelId="{9CFBE578-DD8E-48E7-B675-62C492642645}">
      <dsp:nvSpPr>
        <dsp:cNvPr id="0" name=""/>
        <dsp:cNvSpPr/>
      </dsp:nvSpPr>
      <dsp:spPr>
        <a:xfrm>
          <a:off x="5077410" y="1118157"/>
          <a:ext cx="2450236" cy="591057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?</a:t>
          </a:r>
          <a:endParaRPr lang="ru-RU" sz="2800" b="1" kern="1200" dirty="0"/>
        </a:p>
      </dsp:txBody>
      <dsp:txXfrm>
        <a:off x="5077410" y="1118157"/>
        <a:ext cx="2450236" cy="591057"/>
      </dsp:txXfrm>
    </dsp:sp>
    <dsp:sp modelId="{91C118F0-6C0B-405E-8D95-97A60B059A0D}">
      <dsp:nvSpPr>
        <dsp:cNvPr id="0" name=""/>
        <dsp:cNvSpPr/>
      </dsp:nvSpPr>
      <dsp:spPr>
        <a:xfrm>
          <a:off x="4900292" y="2082266"/>
          <a:ext cx="3007392" cy="7864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Изменение …</a:t>
          </a:r>
          <a:endParaRPr lang="ru-RU" sz="2800" b="1" kern="1200" dirty="0"/>
        </a:p>
      </dsp:txBody>
      <dsp:txXfrm>
        <a:off x="4900292" y="2082266"/>
        <a:ext cx="3007392" cy="786427"/>
      </dsp:txXfrm>
    </dsp:sp>
    <dsp:sp modelId="{28D718B2-85FE-4339-9B8D-72B5BA1C9DFE}">
      <dsp:nvSpPr>
        <dsp:cNvPr id="0" name=""/>
        <dsp:cNvSpPr/>
      </dsp:nvSpPr>
      <dsp:spPr>
        <a:xfrm>
          <a:off x="4949776" y="3121847"/>
          <a:ext cx="2914945" cy="11034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Изменение социальных выплат</a:t>
          </a:r>
          <a:endParaRPr lang="ru-RU" sz="2800" b="1" kern="1200" dirty="0"/>
        </a:p>
      </dsp:txBody>
      <dsp:txXfrm>
        <a:off x="4949776" y="3121847"/>
        <a:ext cx="2914945" cy="1103462"/>
      </dsp:txXfrm>
    </dsp:sp>
  </dsp:spTree>
</dsp:drawing>
</file>

<file path=ppt/diagrams/drawing2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52E462-8BCD-4091-A080-F6637996740C}">
      <dsp:nvSpPr>
        <dsp:cNvPr id="0" name=""/>
        <dsp:cNvSpPr/>
      </dsp:nvSpPr>
      <dsp:spPr>
        <a:xfrm>
          <a:off x="4384763" y="1720237"/>
          <a:ext cx="294504" cy="1552399"/>
        </a:xfrm>
        <a:custGeom>
          <a:avLst/>
          <a:gdLst/>
          <a:ahLst/>
          <a:cxnLst/>
          <a:rect l="0" t="0" r="0" b="0"/>
          <a:pathLst>
            <a:path>
              <a:moveTo>
                <a:pt x="294504" y="0"/>
              </a:moveTo>
              <a:lnTo>
                <a:pt x="0" y="15523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F1133-999E-4922-BE56-2B264ED90B4B}">
      <dsp:nvSpPr>
        <dsp:cNvPr id="0" name=""/>
        <dsp:cNvSpPr/>
      </dsp:nvSpPr>
      <dsp:spPr>
        <a:xfrm>
          <a:off x="4345657" y="1720237"/>
          <a:ext cx="333611" cy="605564"/>
        </a:xfrm>
        <a:custGeom>
          <a:avLst/>
          <a:gdLst/>
          <a:ahLst/>
          <a:cxnLst/>
          <a:rect l="0" t="0" r="0" b="0"/>
          <a:pathLst>
            <a:path>
              <a:moveTo>
                <a:pt x="333611" y="0"/>
              </a:moveTo>
              <a:lnTo>
                <a:pt x="0" y="6055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3364170" y="1027699"/>
          <a:ext cx="2089648" cy="2254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449"/>
              </a:lnTo>
              <a:lnTo>
                <a:pt x="2089648" y="61449"/>
              </a:lnTo>
              <a:lnTo>
                <a:pt x="2089648" y="2254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B524D8-78B0-4CD7-A2A6-E6B04D096036}">
      <dsp:nvSpPr>
        <dsp:cNvPr id="0" name=""/>
        <dsp:cNvSpPr/>
      </dsp:nvSpPr>
      <dsp:spPr>
        <a:xfrm>
          <a:off x="742342" y="1769378"/>
          <a:ext cx="459830" cy="3337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7869"/>
              </a:lnTo>
              <a:lnTo>
                <a:pt x="459830" y="33378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F8687E-70F9-427B-8D91-2BF9FBB1B7A4}">
      <dsp:nvSpPr>
        <dsp:cNvPr id="0" name=""/>
        <dsp:cNvSpPr/>
      </dsp:nvSpPr>
      <dsp:spPr>
        <a:xfrm>
          <a:off x="548447" y="1769378"/>
          <a:ext cx="193895" cy="1754137"/>
        </a:xfrm>
        <a:custGeom>
          <a:avLst/>
          <a:gdLst/>
          <a:ahLst/>
          <a:cxnLst/>
          <a:rect l="0" t="0" r="0" b="0"/>
          <a:pathLst>
            <a:path>
              <a:moveTo>
                <a:pt x="193895" y="0"/>
              </a:moveTo>
              <a:lnTo>
                <a:pt x="0" y="17541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2D4317-9386-4F15-A192-E46E8BA1A1DC}">
      <dsp:nvSpPr>
        <dsp:cNvPr id="0" name=""/>
        <dsp:cNvSpPr/>
      </dsp:nvSpPr>
      <dsp:spPr>
        <a:xfrm>
          <a:off x="376027" y="1769378"/>
          <a:ext cx="366314" cy="657032"/>
        </a:xfrm>
        <a:custGeom>
          <a:avLst/>
          <a:gdLst/>
          <a:ahLst/>
          <a:cxnLst/>
          <a:rect l="0" t="0" r="0" b="0"/>
          <a:pathLst>
            <a:path>
              <a:moveTo>
                <a:pt x="366314" y="0"/>
              </a:moveTo>
              <a:lnTo>
                <a:pt x="0" y="6570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82466-3306-4557-96E4-6D97CED64D14}">
      <dsp:nvSpPr>
        <dsp:cNvPr id="0" name=""/>
        <dsp:cNvSpPr/>
      </dsp:nvSpPr>
      <dsp:spPr>
        <a:xfrm>
          <a:off x="1766651" y="1027699"/>
          <a:ext cx="1597519" cy="126677"/>
        </a:xfrm>
        <a:custGeom>
          <a:avLst/>
          <a:gdLst/>
          <a:ahLst/>
          <a:cxnLst/>
          <a:rect l="0" t="0" r="0" b="0"/>
          <a:pathLst>
            <a:path>
              <a:moveTo>
                <a:pt x="1597519" y="0"/>
              </a:moveTo>
              <a:lnTo>
                <a:pt x="0" y="0"/>
              </a:lnTo>
              <a:lnTo>
                <a:pt x="0" y="1266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711292" y="0"/>
          <a:ext cx="5305755" cy="1027699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Направления экономической политики</a:t>
          </a:r>
          <a:endParaRPr lang="ru-RU" sz="3600" b="1" kern="1200" dirty="0"/>
        </a:p>
      </dsp:txBody>
      <dsp:txXfrm>
        <a:off x="711292" y="0"/>
        <a:ext cx="5305755" cy="1027699"/>
      </dsp:txXfrm>
    </dsp:sp>
    <dsp:sp modelId="{3F152074-0C14-4B46-B21E-8261A9BE132D}">
      <dsp:nvSpPr>
        <dsp:cNvPr id="0" name=""/>
        <dsp:cNvSpPr/>
      </dsp:nvSpPr>
      <dsp:spPr>
        <a:xfrm>
          <a:off x="486265" y="1154376"/>
          <a:ext cx="2560772" cy="615001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Монетарная</a:t>
          </a:r>
          <a:endParaRPr lang="ru-RU" sz="2800" b="1" kern="1200" dirty="0"/>
        </a:p>
      </dsp:txBody>
      <dsp:txXfrm>
        <a:off x="486265" y="1154376"/>
        <a:ext cx="2560772" cy="615001"/>
      </dsp:txXfrm>
    </dsp:sp>
    <dsp:sp modelId="{0D1A098A-2462-4AD2-B17E-2953E9B6B659}">
      <dsp:nvSpPr>
        <dsp:cNvPr id="0" name=""/>
        <dsp:cNvSpPr/>
      </dsp:nvSpPr>
      <dsp:spPr>
        <a:xfrm>
          <a:off x="376027" y="1985464"/>
          <a:ext cx="3310781" cy="8818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Изменение учётной ставки ЦБ</a:t>
          </a:r>
          <a:endParaRPr lang="ru-RU" sz="2800" b="1" kern="1200" dirty="0"/>
        </a:p>
      </dsp:txBody>
      <dsp:txXfrm>
        <a:off x="376027" y="1985464"/>
        <a:ext cx="3310781" cy="881892"/>
      </dsp:txXfrm>
    </dsp:sp>
    <dsp:sp modelId="{04CCF73A-031C-4D2D-982D-1391CF7CEE0C}">
      <dsp:nvSpPr>
        <dsp:cNvPr id="0" name=""/>
        <dsp:cNvSpPr/>
      </dsp:nvSpPr>
      <dsp:spPr>
        <a:xfrm>
          <a:off x="548447" y="3016475"/>
          <a:ext cx="3362850" cy="10140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Изменение нормы банковских резервов</a:t>
          </a:r>
          <a:endParaRPr lang="ru-RU" sz="2800" b="1" kern="1200" dirty="0"/>
        </a:p>
      </dsp:txBody>
      <dsp:txXfrm>
        <a:off x="548447" y="3016475"/>
        <a:ext cx="3362850" cy="1014080"/>
      </dsp:txXfrm>
    </dsp:sp>
    <dsp:sp modelId="{F907A1C0-FEE6-4708-80FF-0CFCDE0F4F9C}">
      <dsp:nvSpPr>
        <dsp:cNvPr id="0" name=""/>
        <dsp:cNvSpPr/>
      </dsp:nvSpPr>
      <dsp:spPr>
        <a:xfrm>
          <a:off x="1202172" y="4436920"/>
          <a:ext cx="4539175" cy="13406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Операции на рынке ценных бумаг</a:t>
          </a:r>
          <a:endParaRPr lang="ru-RU" sz="2800" b="1" kern="1200" dirty="0"/>
        </a:p>
      </dsp:txBody>
      <dsp:txXfrm>
        <a:off x="1202172" y="4436920"/>
        <a:ext cx="4539175" cy="1340654"/>
      </dsp:txXfrm>
    </dsp:sp>
    <dsp:sp modelId="{9CFBE578-DD8E-48E7-B675-62C492642645}">
      <dsp:nvSpPr>
        <dsp:cNvPr id="0" name=""/>
        <dsp:cNvSpPr/>
      </dsp:nvSpPr>
      <dsp:spPr>
        <a:xfrm>
          <a:off x="4485630" y="1253135"/>
          <a:ext cx="1936376" cy="467102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Фискальная</a:t>
          </a:r>
          <a:endParaRPr lang="ru-RU" sz="2800" b="1" kern="1200" dirty="0"/>
        </a:p>
      </dsp:txBody>
      <dsp:txXfrm>
        <a:off x="4485630" y="1253135"/>
        <a:ext cx="1936376" cy="467102"/>
      </dsp:txXfrm>
    </dsp:sp>
    <dsp:sp modelId="{91C118F0-6C0B-405E-8D95-97A60B059A0D}">
      <dsp:nvSpPr>
        <dsp:cNvPr id="0" name=""/>
        <dsp:cNvSpPr/>
      </dsp:nvSpPr>
      <dsp:spPr>
        <a:xfrm>
          <a:off x="4345657" y="2015052"/>
          <a:ext cx="3127975" cy="6214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smtClean="0"/>
            <a:t>Изменение налогов</a:t>
          </a:r>
          <a:endParaRPr lang="ru-RU" sz="2800" b="1" kern="1200" dirty="0"/>
        </a:p>
      </dsp:txBody>
      <dsp:txXfrm>
        <a:off x="4345657" y="2015052"/>
        <a:ext cx="3127975" cy="621498"/>
      </dsp:txXfrm>
    </dsp:sp>
    <dsp:sp modelId="{28D718B2-85FE-4339-9B8D-72B5BA1C9DFE}">
      <dsp:nvSpPr>
        <dsp:cNvPr id="0" name=""/>
        <dsp:cNvSpPr/>
      </dsp:nvSpPr>
      <dsp:spPr>
        <a:xfrm>
          <a:off x="4384763" y="2836613"/>
          <a:ext cx="3738643" cy="8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Изменение социальных выплат</a:t>
          </a:r>
          <a:endParaRPr lang="ru-RU" sz="2800" b="1" kern="1200" dirty="0"/>
        </a:p>
      </dsp:txBody>
      <dsp:txXfrm>
        <a:off x="4384763" y="2836613"/>
        <a:ext cx="3738643" cy="872045"/>
      </dsp:txXfrm>
    </dsp:sp>
  </dsp:spTree>
</dsp:drawing>
</file>

<file path=ppt/diagrams/drawing2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14F1D2-3A8F-4CC5-98D2-1353ED1FF299}">
      <dsp:nvSpPr>
        <dsp:cNvPr id="0" name=""/>
        <dsp:cNvSpPr/>
      </dsp:nvSpPr>
      <dsp:spPr>
        <a:xfrm>
          <a:off x="4411508" y="3369730"/>
          <a:ext cx="516460" cy="9352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5242"/>
              </a:lnTo>
              <a:lnTo>
                <a:pt x="516460" y="9352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3793153" y="1682225"/>
          <a:ext cx="1995581" cy="703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853"/>
              </a:lnTo>
              <a:lnTo>
                <a:pt x="1995581" y="351853"/>
              </a:lnTo>
              <a:lnTo>
                <a:pt x="1995581" y="7037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A57E1E-E320-46B5-A034-3E8D0700A5C2}">
      <dsp:nvSpPr>
        <dsp:cNvPr id="0" name=""/>
        <dsp:cNvSpPr/>
      </dsp:nvSpPr>
      <dsp:spPr>
        <a:xfrm>
          <a:off x="394934" y="3369730"/>
          <a:ext cx="478344" cy="9215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1520"/>
              </a:lnTo>
              <a:lnTo>
                <a:pt x="478344" y="9215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82466-3306-4557-96E4-6D97CED64D14}">
      <dsp:nvSpPr>
        <dsp:cNvPr id="0" name=""/>
        <dsp:cNvSpPr/>
      </dsp:nvSpPr>
      <dsp:spPr>
        <a:xfrm>
          <a:off x="1670519" y="1682225"/>
          <a:ext cx="2122633" cy="703706"/>
        </a:xfrm>
        <a:custGeom>
          <a:avLst/>
          <a:gdLst/>
          <a:ahLst/>
          <a:cxnLst/>
          <a:rect l="0" t="0" r="0" b="0"/>
          <a:pathLst>
            <a:path>
              <a:moveTo>
                <a:pt x="2122633" y="0"/>
              </a:moveTo>
              <a:lnTo>
                <a:pt x="2122633" y="351853"/>
              </a:lnTo>
              <a:lnTo>
                <a:pt x="0" y="351853"/>
              </a:lnTo>
              <a:lnTo>
                <a:pt x="0" y="7037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1969" y="720074"/>
          <a:ext cx="7582368" cy="96215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Принципы международного разделения труда и торговли</a:t>
          </a:r>
          <a:endParaRPr lang="ru-RU" sz="3600" b="1" kern="1200" dirty="0"/>
        </a:p>
      </dsp:txBody>
      <dsp:txXfrm>
        <a:off x="1969" y="720074"/>
        <a:ext cx="7582368" cy="962150"/>
      </dsp:txXfrm>
    </dsp:sp>
    <dsp:sp modelId="{3F152074-0C14-4B46-B21E-8261A9BE132D}">
      <dsp:nvSpPr>
        <dsp:cNvPr id="0" name=""/>
        <dsp:cNvSpPr/>
      </dsp:nvSpPr>
      <dsp:spPr>
        <a:xfrm>
          <a:off x="76038" y="2385932"/>
          <a:ext cx="3188962" cy="983798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Принцип … преимущества</a:t>
          </a:r>
          <a:endParaRPr lang="ru-RU" sz="3200" b="1" kern="1200" dirty="0"/>
        </a:p>
      </dsp:txBody>
      <dsp:txXfrm>
        <a:off x="76038" y="2385932"/>
        <a:ext cx="3188962" cy="983798"/>
      </dsp:txXfrm>
    </dsp:sp>
    <dsp:sp modelId="{F5519911-1F37-4D42-B707-5C991F37C96C}">
      <dsp:nvSpPr>
        <dsp:cNvPr id="0" name=""/>
        <dsp:cNvSpPr/>
      </dsp:nvSpPr>
      <dsp:spPr>
        <a:xfrm>
          <a:off x="873279" y="4073436"/>
          <a:ext cx="3350982" cy="4356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Адам ….</a:t>
          </a:r>
          <a:endParaRPr lang="ru-RU" sz="2800" kern="1200" dirty="0"/>
        </a:p>
      </dsp:txBody>
      <dsp:txXfrm>
        <a:off x="873279" y="4073436"/>
        <a:ext cx="3350982" cy="435627"/>
      </dsp:txXfrm>
    </dsp:sp>
    <dsp:sp modelId="{9CFBE578-DD8E-48E7-B675-62C492642645}">
      <dsp:nvSpPr>
        <dsp:cNvPr id="0" name=""/>
        <dsp:cNvSpPr/>
      </dsp:nvSpPr>
      <dsp:spPr>
        <a:xfrm>
          <a:off x="4067201" y="2385932"/>
          <a:ext cx="3443067" cy="983798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Принцип … преимущества</a:t>
          </a:r>
          <a:endParaRPr lang="ru-RU" sz="3200" b="1" kern="1200" dirty="0"/>
        </a:p>
      </dsp:txBody>
      <dsp:txXfrm>
        <a:off x="4067201" y="2385932"/>
        <a:ext cx="3443067" cy="983798"/>
      </dsp:txXfrm>
    </dsp:sp>
    <dsp:sp modelId="{2EFFF4A8-67D5-4461-8B87-92F342138AF8}">
      <dsp:nvSpPr>
        <dsp:cNvPr id="0" name=""/>
        <dsp:cNvSpPr/>
      </dsp:nvSpPr>
      <dsp:spPr>
        <a:xfrm>
          <a:off x="4927968" y="4073436"/>
          <a:ext cx="3350982" cy="4630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Давид </a:t>
          </a:r>
          <a:r>
            <a:rPr lang="ru-RU" sz="2800" kern="1200" dirty="0" err="1" smtClean="0"/>
            <a:t>Рикардо</a:t>
          </a:r>
          <a:endParaRPr lang="ru-RU" sz="2800" kern="1200" dirty="0"/>
        </a:p>
      </dsp:txBody>
      <dsp:txXfrm>
        <a:off x="4927968" y="4073436"/>
        <a:ext cx="3350982" cy="463072"/>
      </dsp:txXfrm>
    </dsp:sp>
  </dsp:spTree>
</dsp:drawing>
</file>

<file path=ppt/diagrams/drawing2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14F1D2-3A8F-4CC5-98D2-1353ED1FF299}">
      <dsp:nvSpPr>
        <dsp:cNvPr id="0" name=""/>
        <dsp:cNvSpPr/>
      </dsp:nvSpPr>
      <dsp:spPr>
        <a:xfrm>
          <a:off x="4411508" y="3600403"/>
          <a:ext cx="516460" cy="9352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5242"/>
              </a:lnTo>
              <a:lnTo>
                <a:pt x="516460" y="9352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4079227" y="1322187"/>
          <a:ext cx="1709507" cy="833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1217"/>
              </a:lnTo>
              <a:lnTo>
                <a:pt x="1709507" y="481217"/>
              </a:lnTo>
              <a:lnTo>
                <a:pt x="1709507" y="8330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A57E1E-E320-46B5-A034-3E8D0700A5C2}">
      <dsp:nvSpPr>
        <dsp:cNvPr id="0" name=""/>
        <dsp:cNvSpPr/>
      </dsp:nvSpPr>
      <dsp:spPr>
        <a:xfrm>
          <a:off x="394934" y="3600403"/>
          <a:ext cx="478344" cy="9215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1520"/>
              </a:lnTo>
              <a:lnTo>
                <a:pt x="478344" y="9215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82466-3306-4557-96E4-6D97CED64D14}">
      <dsp:nvSpPr>
        <dsp:cNvPr id="0" name=""/>
        <dsp:cNvSpPr/>
      </dsp:nvSpPr>
      <dsp:spPr>
        <a:xfrm>
          <a:off x="1670519" y="1322187"/>
          <a:ext cx="2408707" cy="833071"/>
        </a:xfrm>
        <a:custGeom>
          <a:avLst/>
          <a:gdLst/>
          <a:ahLst/>
          <a:cxnLst/>
          <a:rect l="0" t="0" r="0" b="0"/>
          <a:pathLst>
            <a:path>
              <a:moveTo>
                <a:pt x="2408707" y="0"/>
              </a:moveTo>
              <a:lnTo>
                <a:pt x="2408707" y="481217"/>
              </a:lnTo>
              <a:lnTo>
                <a:pt x="0" y="481217"/>
              </a:lnTo>
              <a:lnTo>
                <a:pt x="0" y="8330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288042" y="360036"/>
          <a:ext cx="7582368" cy="96215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Принципы международного разделения труда и торговли</a:t>
          </a:r>
          <a:endParaRPr lang="ru-RU" sz="3600" b="1" kern="1200" dirty="0"/>
        </a:p>
      </dsp:txBody>
      <dsp:txXfrm>
        <a:off x="288042" y="360036"/>
        <a:ext cx="7582368" cy="962150"/>
      </dsp:txXfrm>
    </dsp:sp>
    <dsp:sp modelId="{3F152074-0C14-4B46-B21E-8261A9BE132D}">
      <dsp:nvSpPr>
        <dsp:cNvPr id="0" name=""/>
        <dsp:cNvSpPr/>
      </dsp:nvSpPr>
      <dsp:spPr>
        <a:xfrm>
          <a:off x="76038" y="2155258"/>
          <a:ext cx="3188962" cy="144514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Принцип абсолютного преимущества</a:t>
          </a:r>
          <a:endParaRPr lang="ru-RU" sz="3200" b="1" kern="1200" dirty="0"/>
        </a:p>
      </dsp:txBody>
      <dsp:txXfrm>
        <a:off x="76038" y="2155258"/>
        <a:ext cx="3188962" cy="1445144"/>
      </dsp:txXfrm>
    </dsp:sp>
    <dsp:sp modelId="{F5519911-1F37-4D42-B707-5C991F37C96C}">
      <dsp:nvSpPr>
        <dsp:cNvPr id="0" name=""/>
        <dsp:cNvSpPr/>
      </dsp:nvSpPr>
      <dsp:spPr>
        <a:xfrm>
          <a:off x="873279" y="4304110"/>
          <a:ext cx="3350982" cy="4356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Адам ….</a:t>
          </a:r>
          <a:endParaRPr lang="ru-RU" sz="2800" kern="1200" dirty="0"/>
        </a:p>
      </dsp:txBody>
      <dsp:txXfrm>
        <a:off x="873279" y="4304110"/>
        <a:ext cx="3350982" cy="435627"/>
      </dsp:txXfrm>
    </dsp:sp>
    <dsp:sp modelId="{9CFBE578-DD8E-48E7-B675-62C492642645}">
      <dsp:nvSpPr>
        <dsp:cNvPr id="0" name=""/>
        <dsp:cNvSpPr/>
      </dsp:nvSpPr>
      <dsp:spPr>
        <a:xfrm>
          <a:off x="4067201" y="2155258"/>
          <a:ext cx="3443067" cy="144514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Принцип сравнительного преимущества</a:t>
          </a:r>
          <a:endParaRPr lang="ru-RU" sz="3200" b="1" kern="1200" dirty="0"/>
        </a:p>
      </dsp:txBody>
      <dsp:txXfrm>
        <a:off x="4067201" y="2155258"/>
        <a:ext cx="3443067" cy="1445144"/>
      </dsp:txXfrm>
    </dsp:sp>
    <dsp:sp modelId="{2EFFF4A8-67D5-4461-8B87-92F342138AF8}">
      <dsp:nvSpPr>
        <dsp:cNvPr id="0" name=""/>
        <dsp:cNvSpPr/>
      </dsp:nvSpPr>
      <dsp:spPr>
        <a:xfrm>
          <a:off x="4927968" y="4304110"/>
          <a:ext cx="3350982" cy="4630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Давид </a:t>
          </a:r>
          <a:r>
            <a:rPr lang="ru-RU" sz="2800" kern="1200" dirty="0" err="1" smtClean="0"/>
            <a:t>Рикардо</a:t>
          </a:r>
          <a:endParaRPr lang="ru-RU" sz="2800" kern="1200" dirty="0"/>
        </a:p>
      </dsp:txBody>
      <dsp:txXfrm>
        <a:off x="4927968" y="4304110"/>
        <a:ext cx="3350982" cy="463072"/>
      </dsp:txXfrm>
    </dsp:sp>
  </dsp:spTree>
</dsp:drawing>
</file>

<file path=ppt/diagrams/drawing2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87CDCB-1EB5-41D6-BE4A-9031A5372703}">
      <dsp:nvSpPr>
        <dsp:cNvPr id="0" name=""/>
        <dsp:cNvSpPr/>
      </dsp:nvSpPr>
      <dsp:spPr>
        <a:xfrm>
          <a:off x="4059096" y="788413"/>
          <a:ext cx="2773556" cy="455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071"/>
              </a:lnTo>
              <a:lnTo>
                <a:pt x="2773556" y="229071"/>
              </a:lnTo>
              <a:lnTo>
                <a:pt x="2773556" y="4556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3915297" y="788413"/>
          <a:ext cx="143799" cy="455679"/>
        </a:xfrm>
        <a:custGeom>
          <a:avLst/>
          <a:gdLst/>
          <a:ahLst/>
          <a:cxnLst/>
          <a:rect l="0" t="0" r="0" b="0"/>
          <a:pathLst>
            <a:path>
              <a:moveTo>
                <a:pt x="143799" y="0"/>
              </a:moveTo>
              <a:lnTo>
                <a:pt x="143799" y="229071"/>
              </a:lnTo>
              <a:lnTo>
                <a:pt x="0" y="229071"/>
              </a:lnTo>
              <a:lnTo>
                <a:pt x="0" y="4556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33985D-656C-460F-9623-B9CCB9AAC264}">
      <dsp:nvSpPr>
        <dsp:cNvPr id="0" name=""/>
        <dsp:cNvSpPr/>
      </dsp:nvSpPr>
      <dsp:spPr>
        <a:xfrm>
          <a:off x="359834" y="2189513"/>
          <a:ext cx="351113" cy="2527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7526"/>
              </a:lnTo>
              <a:lnTo>
                <a:pt x="351113" y="25275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7FF4F1-B0E9-4FC3-9F24-6AC56280508D}">
      <dsp:nvSpPr>
        <dsp:cNvPr id="0" name=""/>
        <dsp:cNvSpPr/>
      </dsp:nvSpPr>
      <dsp:spPr>
        <a:xfrm>
          <a:off x="359834" y="2189513"/>
          <a:ext cx="323726" cy="9927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2760"/>
              </a:lnTo>
              <a:lnTo>
                <a:pt x="323726" y="9927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32D88-F695-48B1-93F8-DAACBB8622FD}">
      <dsp:nvSpPr>
        <dsp:cNvPr id="0" name=""/>
        <dsp:cNvSpPr/>
      </dsp:nvSpPr>
      <dsp:spPr>
        <a:xfrm>
          <a:off x="1223104" y="788413"/>
          <a:ext cx="2835992" cy="455679"/>
        </a:xfrm>
        <a:custGeom>
          <a:avLst/>
          <a:gdLst/>
          <a:ahLst/>
          <a:cxnLst/>
          <a:rect l="0" t="0" r="0" b="0"/>
          <a:pathLst>
            <a:path>
              <a:moveTo>
                <a:pt x="2835992" y="0"/>
              </a:moveTo>
              <a:lnTo>
                <a:pt x="2835992" y="229071"/>
              </a:lnTo>
              <a:lnTo>
                <a:pt x="0" y="229071"/>
              </a:lnTo>
              <a:lnTo>
                <a:pt x="0" y="4556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1873071" y="0"/>
          <a:ext cx="4372051" cy="788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?</a:t>
          </a:r>
          <a:endParaRPr lang="ru-RU" sz="3200" b="1" kern="1200" dirty="0"/>
        </a:p>
      </dsp:txBody>
      <dsp:txXfrm>
        <a:off x="1873071" y="0"/>
        <a:ext cx="4372051" cy="788413"/>
      </dsp:txXfrm>
    </dsp:sp>
    <dsp:sp modelId="{2892E2C9-0B59-44B5-8595-C69C1E9EBBA6}">
      <dsp:nvSpPr>
        <dsp:cNvPr id="0" name=""/>
        <dsp:cNvSpPr/>
      </dsp:nvSpPr>
      <dsp:spPr>
        <a:xfrm>
          <a:off x="144017" y="1244092"/>
          <a:ext cx="2158174" cy="9454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?</a:t>
          </a:r>
          <a:endParaRPr lang="ru-RU" sz="3200" b="1" kern="1200" dirty="0"/>
        </a:p>
      </dsp:txBody>
      <dsp:txXfrm>
        <a:off x="144017" y="1244092"/>
        <a:ext cx="2158174" cy="945420"/>
      </dsp:txXfrm>
    </dsp:sp>
    <dsp:sp modelId="{EB8CF893-4DA1-4F79-AF33-908FFAEC159E}">
      <dsp:nvSpPr>
        <dsp:cNvPr id="0" name=""/>
        <dsp:cNvSpPr/>
      </dsp:nvSpPr>
      <dsp:spPr>
        <a:xfrm>
          <a:off x="683561" y="2642730"/>
          <a:ext cx="2158174" cy="1079087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Основной</a:t>
          </a:r>
          <a:endParaRPr lang="ru-RU" sz="3200" b="1" kern="1200" dirty="0"/>
        </a:p>
      </dsp:txBody>
      <dsp:txXfrm>
        <a:off x="683561" y="2642730"/>
        <a:ext cx="2158174" cy="1079087"/>
      </dsp:txXfrm>
    </dsp:sp>
    <dsp:sp modelId="{0D3D0217-A385-4410-AFC1-EBE85CA6D494}">
      <dsp:nvSpPr>
        <dsp:cNvPr id="0" name=""/>
        <dsp:cNvSpPr/>
      </dsp:nvSpPr>
      <dsp:spPr>
        <a:xfrm>
          <a:off x="710948" y="4177496"/>
          <a:ext cx="2158174" cy="1079087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?</a:t>
          </a:r>
          <a:endParaRPr lang="ru-RU" sz="3200" b="1" kern="1200" dirty="0"/>
        </a:p>
      </dsp:txBody>
      <dsp:txXfrm>
        <a:off x="710948" y="4177496"/>
        <a:ext cx="2158174" cy="1079087"/>
      </dsp:txXfrm>
    </dsp:sp>
    <dsp:sp modelId="{9CFBE578-DD8E-48E7-B675-62C492642645}">
      <dsp:nvSpPr>
        <dsp:cNvPr id="0" name=""/>
        <dsp:cNvSpPr/>
      </dsp:nvSpPr>
      <dsp:spPr>
        <a:xfrm>
          <a:off x="2755408" y="1244092"/>
          <a:ext cx="2319778" cy="942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Финансовый</a:t>
          </a:r>
          <a:endParaRPr lang="ru-RU" sz="3200" b="1" kern="1200" dirty="0"/>
        </a:p>
      </dsp:txBody>
      <dsp:txXfrm>
        <a:off x="2755408" y="1244092"/>
        <a:ext cx="2319778" cy="942356"/>
      </dsp:txXfrm>
    </dsp:sp>
    <dsp:sp modelId="{0BFE3D95-3F34-43B8-A5C1-2490BBA66E04}">
      <dsp:nvSpPr>
        <dsp:cNvPr id="0" name=""/>
        <dsp:cNvSpPr/>
      </dsp:nvSpPr>
      <dsp:spPr>
        <a:xfrm>
          <a:off x="5528403" y="1244092"/>
          <a:ext cx="2608498" cy="1079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Человеческий</a:t>
          </a:r>
          <a:endParaRPr lang="ru-RU" sz="3200" b="1" kern="1200" dirty="0"/>
        </a:p>
      </dsp:txBody>
      <dsp:txXfrm>
        <a:off x="5528403" y="1244092"/>
        <a:ext cx="2608498" cy="1079087"/>
      </dsp:txXfrm>
    </dsp:sp>
  </dsp:spTree>
</dsp:drawing>
</file>

<file path=ppt/diagrams/drawing2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87CDCB-1EB5-41D6-BE4A-9031A5372703}">
      <dsp:nvSpPr>
        <dsp:cNvPr id="0" name=""/>
        <dsp:cNvSpPr/>
      </dsp:nvSpPr>
      <dsp:spPr>
        <a:xfrm>
          <a:off x="4067290" y="733885"/>
          <a:ext cx="2925467" cy="649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5811"/>
              </a:lnTo>
              <a:lnTo>
                <a:pt x="2925467" y="445811"/>
              </a:lnTo>
              <a:lnTo>
                <a:pt x="2925467" y="6495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4021570" y="733885"/>
          <a:ext cx="91440" cy="6495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5811"/>
              </a:lnTo>
              <a:lnTo>
                <a:pt x="64924" y="445811"/>
              </a:lnTo>
              <a:lnTo>
                <a:pt x="64924" y="6495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33985D-656C-460F-9623-B9CCB9AAC264}">
      <dsp:nvSpPr>
        <dsp:cNvPr id="0" name=""/>
        <dsp:cNvSpPr/>
      </dsp:nvSpPr>
      <dsp:spPr>
        <a:xfrm>
          <a:off x="249150" y="2233699"/>
          <a:ext cx="394021" cy="2336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6830"/>
              </a:lnTo>
              <a:lnTo>
                <a:pt x="394021" y="23368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7FF4F1-B0E9-4FC3-9F24-6AC56280508D}">
      <dsp:nvSpPr>
        <dsp:cNvPr id="0" name=""/>
        <dsp:cNvSpPr/>
      </dsp:nvSpPr>
      <dsp:spPr>
        <a:xfrm>
          <a:off x="249150" y="2233699"/>
          <a:ext cx="369392" cy="8927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2786"/>
              </a:lnTo>
              <a:lnTo>
                <a:pt x="369392" y="8927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32D88-F695-48B1-93F8-DAACBB8622FD}">
      <dsp:nvSpPr>
        <dsp:cNvPr id="0" name=""/>
        <dsp:cNvSpPr/>
      </dsp:nvSpPr>
      <dsp:spPr>
        <a:xfrm>
          <a:off x="1234196" y="733885"/>
          <a:ext cx="2833093" cy="649599"/>
        </a:xfrm>
        <a:custGeom>
          <a:avLst/>
          <a:gdLst/>
          <a:ahLst/>
          <a:cxnLst/>
          <a:rect l="0" t="0" r="0" b="0"/>
          <a:pathLst>
            <a:path>
              <a:moveTo>
                <a:pt x="2833093" y="0"/>
              </a:moveTo>
              <a:lnTo>
                <a:pt x="2833093" y="445811"/>
              </a:lnTo>
              <a:lnTo>
                <a:pt x="0" y="445811"/>
              </a:lnTo>
              <a:lnTo>
                <a:pt x="0" y="6495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2101403" y="24867"/>
          <a:ext cx="3931774" cy="7090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КАПИТАЛ</a:t>
          </a:r>
          <a:endParaRPr lang="ru-RU" sz="3200" b="1" kern="1200" dirty="0"/>
        </a:p>
      </dsp:txBody>
      <dsp:txXfrm>
        <a:off x="2101403" y="24867"/>
        <a:ext cx="3931774" cy="709018"/>
      </dsp:txXfrm>
    </dsp:sp>
    <dsp:sp modelId="{2892E2C9-0B59-44B5-8595-C69C1E9EBBA6}">
      <dsp:nvSpPr>
        <dsp:cNvPr id="0" name=""/>
        <dsp:cNvSpPr/>
      </dsp:nvSpPr>
      <dsp:spPr>
        <a:xfrm>
          <a:off x="2888" y="1383485"/>
          <a:ext cx="2462616" cy="8502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Физический</a:t>
          </a:r>
          <a:endParaRPr lang="ru-RU" sz="3200" b="1" kern="1200" dirty="0"/>
        </a:p>
      </dsp:txBody>
      <dsp:txXfrm>
        <a:off x="2888" y="1383485"/>
        <a:ext cx="2462616" cy="850214"/>
      </dsp:txXfrm>
    </dsp:sp>
    <dsp:sp modelId="{EB8CF893-4DA1-4F79-AF33-908FFAEC159E}">
      <dsp:nvSpPr>
        <dsp:cNvPr id="0" name=""/>
        <dsp:cNvSpPr/>
      </dsp:nvSpPr>
      <dsp:spPr>
        <a:xfrm>
          <a:off x="618542" y="2641276"/>
          <a:ext cx="1940840" cy="97042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Основной</a:t>
          </a:r>
          <a:endParaRPr lang="ru-RU" sz="3200" b="1" kern="1200" dirty="0"/>
        </a:p>
      </dsp:txBody>
      <dsp:txXfrm>
        <a:off x="618542" y="2641276"/>
        <a:ext cx="1940840" cy="970420"/>
      </dsp:txXfrm>
    </dsp:sp>
    <dsp:sp modelId="{0D3D0217-A385-4410-AFC1-EBE85CA6D494}">
      <dsp:nvSpPr>
        <dsp:cNvPr id="0" name=""/>
        <dsp:cNvSpPr/>
      </dsp:nvSpPr>
      <dsp:spPr>
        <a:xfrm>
          <a:off x="643171" y="4085319"/>
          <a:ext cx="2677467" cy="97042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Оборотный</a:t>
          </a:r>
          <a:endParaRPr lang="ru-RU" sz="3200" b="1" kern="1200" dirty="0"/>
        </a:p>
      </dsp:txBody>
      <dsp:txXfrm>
        <a:off x="643171" y="4085319"/>
        <a:ext cx="2677467" cy="970420"/>
      </dsp:txXfrm>
    </dsp:sp>
    <dsp:sp modelId="{9CFBE578-DD8E-48E7-B675-62C492642645}">
      <dsp:nvSpPr>
        <dsp:cNvPr id="0" name=""/>
        <dsp:cNvSpPr/>
      </dsp:nvSpPr>
      <dsp:spPr>
        <a:xfrm>
          <a:off x="2873081" y="1383485"/>
          <a:ext cx="2426827" cy="6659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Финансовый</a:t>
          </a:r>
          <a:endParaRPr lang="ru-RU" sz="3200" b="1" kern="1200" dirty="0"/>
        </a:p>
      </dsp:txBody>
      <dsp:txXfrm>
        <a:off x="2873081" y="1383485"/>
        <a:ext cx="2426827" cy="665902"/>
      </dsp:txXfrm>
    </dsp:sp>
    <dsp:sp modelId="{0BFE3D95-3F34-43B8-A5C1-2490BBA66E04}">
      <dsp:nvSpPr>
        <dsp:cNvPr id="0" name=""/>
        <dsp:cNvSpPr/>
      </dsp:nvSpPr>
      <dsp:spPr>
        <a:xfrm>
          <a:off x="5707485" y="1383485"/>
          <a:ext cx="2570546" cy="4938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Человеческий</a:t>
          </a:r>
          <a:endParaRPr lang="ru-RU" sz="3200" b="1" kern="1200" dirty="0"/>
        </a:p>
      </dsp:txBody>
      <dsp:txXfrm>
        <a:off x="5707485" y="1383485"/>
        <a:ext cx="2570546" cy="493817"/>
      </dsp:txXfrm>
    </dsp:sp>
  </dsp:spTree>
</dsp:drawing>
</file>

<file path=ppt/diagrams/drawing2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9E1F4A-2D5E-4A54-9754-8209DF0FB066}">
      <dsp:nvSpPr>
        <dsp:cNvPr id="0" name=""/>
        <dsp:cNvSpPr/>
      </dsp:nvSpPr>
      <dsp:spPr>
        <a:xfrm>
          <a:off x="4066432" y="2200790"/>
          <a:ext cx="3104084" cy="657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1035"/>
              </a:lnTo>
              <a:lnTo>
                <a:pt x="3104084" y="451035"/>
              </a:lnTo>
              <a:lnTo>
                <a:pt x="3104084" y="6572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4066432" y="2200790"/>
          <a:ext cx="392491" cy="657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1035"/>
              </a:lnTo>
              <a:lnTo>
                <a:pt x="392491" y="451035"/>
              </a:lnTo>
              <a:lnTo>
                <a:pt x="392491" y="6572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32D88-F695-48B1-93F8-DAACBB8622FD}">
      <dsp:nvSpPr>
        <dsp:cNvPr id="0" name=""/>
        <dsp:cNvSpPr/>
      </dsp:nvSpPr>
      <dsp:spPr>
        <a:xfrm>
          <a:off x="1426667" y="2200790"/>
          <a:ext cx="2639764" cy="613119"/>
        </a:xfrm>
        <a:custGeom>
          <a:avLst/>
          <a:gdLst/>
          <a:ahLst/>
          <a:cxnLst/>
          <a:rect l="0" t="0" r="0" b="0"/>
          <a:pathLst>
            <a:path>
              <a:moveTo>
                <a:pt x="2639764" y="0"/>
              </a:moveTo>
              <a:lnTo>
                <a:pt x="2639764" y="406943"/>
              </a:lnTo>
              <a:lnTo>
                <a:pt x="0" y="406943"/>
              </a:lnTo>
              <a:lnTo>
                <a:pt x="0" y="6131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1821574" y="1296146"/>
          <a:ext cx="4489717" cy="904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Шкалы налогообложения</a:t>
          </a:r>
          <a:endParaRPr lang="ru-RU" sz="3600" b="1" kern="1200" dirty="0"/>
        </a:p>
      </dsp:txBody>
      <dsp:txXfrm>
        <a:off x="1821574" y="1296146"/>
        <a:ext cx="4489717" cy="904643"/>
      </dsp:txXfrm>
    </dsp:sp>
    <dsp:sp modelId="{2892E2C9-0B59-44B5-8595-C69C1E9EBBA6}">
      <dsp:nvSpPr>
        <dsp:cNvPr id="0" name=""/>
        <dsp:cNvSpPr/>
      </dsp:nvSpPr>
      <dsp:spPr>
        <a:xfrm>
          <a:off x="74" y="2813909"/>
          <a:ext cx="2853186" cy="8575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Прогрессивная</a:t>
          </a:r>
          <a:endParaRPr lang="ru-RU" sz="3200" b="1" kern="1200" dirty="0"/>
        </a:p>
      </dsp:txBody>
      <dsp:txXfrm>
        <a:off x="74" y="2813909"/>
        <a:ext cx="2853186" cy="857576"/>
      </dsp:txXfrm>
    </dsp:sp>
    <dsp:sp modelId="{9CFBE578-DD8E-48E7-B675-62C492642645}">
      <dsp:nvSpPr>
        <dsp:cNvPr id="0" name=""/>
        <dsp:cNvSpPr/>
      </dsp:nvSpPr>
      <dsp:spPr>
        <a:xfrm>
          <a:off x="3267813" y="2858001"/>
          <a:ext cx="2382221" cy="6901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?</a:t>
          </a:r>
          <a:endParaRPr lang="ru-RU" sz="3200" b="1" kern="1200" dirty="0"/>
        </a:p>
      </dsp:txBody>
      <dsp:txXfrm>
        <a:off x="3267813" y="2858001"/>
        <a:ext cx="2382221" cy="690101"/>
      </dsp:txXfrm>
    </dsp:sp>
    <dsp:sp modelId="{C83EEEF6-257F-465E-B2C0-5DAA76E93B25}">
      <dsp:nvSpPr>
        <dsp:cNvPr id="0" name=""/>
        <dsp:cNvSpPr/>
      </dsp:nvSpPr>
      <dsp:spPr>
        <a:xfrm>
          <a:off x="6062387" y="2858001"/>
          <a:ext cx="2216258" cy="790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?</a:t>
          </a:r>
          <a:endParaRPr lang="ru-RU" sz="3200" kern="1200" dirty="0"/>
        </a:p>
      </dsp:txBody>
      <dsp:txXfrm>
        <a:off x="6062387" y="2858001"/>
        <a:ext cx="2216258" cy="79023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08AFD2-9320-4D7E-87D1-D2E74C53BDD4}">
      <dsp:nvSpPr>
        <dsp:cNvPr id="0" name=""/>
        <dsp:cNvSpPr/>
      </dsp:nvSpPr>
      <dsp:spPr>
        <a:xfrm>
          <a:off x="4140460" y="2232246"/>
          <a:ext cx="2125409" cy="7684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225"/>
              </a:lnTo>
              <a:lnTo>
                <a:pt x="2125409" y="384225"/>
              </a:lnTo>
              <a:lnTo>
                <a:pt x="2125409" y="7684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82466-3306-4557-96E4-6D97CED64D14}">
      <dsp:nvSpPr>
        <dsp:cNvPr id="0" name=""/>
        <dsp:cNvSpPr/>
      </dsp:nvSpPr>
      <dsp:spPr>
        <a:xfrm>
          <a:off x="1876308" y="2232246"/>
          <a:ext cx="2264151" cy="768451"/>
        </a:xfrm>
        <a:custGeom>
          <a:avLst/>
          <a:gdLst/>
          <a:ahLst/>
          <a:cxnLst/>
          <a:rect l="0" t="0" r="0" b="0"/>
          <a:pathLst>
            <a:path>
              <a:moveTo>
                <a:pt x="2264151" y="0"/>
              </a:moveTo>
              <a:lnTo>
                <a:pt x="2264151" y="384225"/>
              </a:lnTo>
              <a:lnTo>
                <a:pt x="0" y="384225"/>
              </a:lnTo>
              <a:lnTo>
                <a:pt x="0" y="7684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463" y="1181572"/>
          <a:ext cx="8279992" cy="105067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?</a:t>
          </a:r>
          <a:endParaRPr lang="ru-RU" sz="6500" kern="1200" dirty="0"/>
        </a:p>
      </dsp:txBody>
      <dsp:txXfrm>
        <a:off x="463" y="1181572"/>
        <a:ext cx="8279992" cy="1050674"/>
      </dsp:txXfrm>
    </dsp:sp>
    <dsp:sp modelId="{3F152074-0C14-4B46-B21E-8261A9BE132D}">
      <dsp:nvSpPr>
        <dsp:cNvPr id="0" name=""/>
        <dsp:cNvSpPr/>
      </dsp:nvSpPr>
      <dsp:spPr>
        <a:xfrm>
          <a:off x="135125" y="3000698"/>
          <a:ext cx="3482366" cy="1074313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Даровые</a:t>
          </a:r>
          <a:endParaRPr lang="ru-RU" sz="4000" b="1" kern="1200" dirty="0"/>
        </a:p>
      </dsp:txBody>
      <dsp:txXfrm>
        <a:off x="135125" y="3000698"/>
        <a:ext cx="3482366" cy="1074313"/>
      </dsp:txXfrm>
    </dsp:sp>
    <dsp:sp modelId="{9CFBE578-DD8E-48E7-B675-62C492642645}">
      <dsp:nvSpPr>
        <dsp:cNvPr id="0" name=""/>
        <dsp:cNvSpPr/>
      </dsp:nvSpPr>
      <dsp:spPr>
        <a:xfrm>
          <a:off x="4385943" y="3000698"/>
          <a:ext cx="3759850" cy="1074313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?</a:t>
          </a:r>
          <a:endParaRPr lang="ru-RU" sz="6500" kern="1200" dirty="0"/>
        </a:p>
      </dsp:txBody>
      <dsp:txXfrm>
        <a:off x="4385943" y="3000698"/>
        <a:ext cx="3759850" cy="1074313"/>
      </dsp:txXfrm>
    </dsp:sp>
  </dsp:spTree>
</dsp:drawing>
</file>

<file path=ppt/diagrams/drawing3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9E1F4A-2D5E-4A54-9754-8209DF0FB066}">
      <dsp:nvSpPr>
        <dsp:cNvPr id="0" name=""/>
        <dsp:cNvSpPr/>
      </dsp:nvSpPr>
      <dsp:spPr>
        <a:xfrm>
          <a:off x="4083772" y="2141975"/>
          <a:ext cx="3129155" cy="503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387"/>
              </a:lnTo>
              <a:lnTo>
                <a:pt x="3129155" y="345387"/>
              </a:lnTo>
              <a:lnTo>
                <a:pt x="3129155" y="5032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4083772" y="2141975"/>
          <a:ext cx="161408" cy="1308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0995"/>
              </a:lnTo>
              <a:lnTo>
                <a:pt x="161408" y="1150995"/>
              </a:lnTo>
              <a:lnTo>
                <a:pt x="161408" y="1308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32D88-F695-48B1-93F8-DAACBB8622FD}">
      <dsp:nvSpPr>
        <dsp:cNvPr id="0" name=""/>
        <dsp:cNvSpPr/>
      </dsp:nvSpPr>
      <dsp:spPr>
        <a:xfrm>
          <a:off x="1202202" y="2141975"/>
          <a:ext cx="2881569" cy="469505"/>
        </a:xfrm>
        <a:custGeom>
          <a:avLst/>
          <a:gdLst/>
          <a:ahLst/>
          <a:cxnLst/>
          <a:rect l="0" t="0" r="0" b="0"/>
          <a:pathLst>
            <a:path>
              <a:moveTo>
                <a:pt x="2881569" y="0"/>
              </a:moveTo>
              <a:lnTo>
                <a:pt x="2881569" y="311623"/>
              </a:lnTo>
              <a:lnTo>
                <a:pt x="0" y="311623"/>
              </a:lnTo>
              <a:lnTo>
                <a:pt x="0" y="4695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1326784" y="1449230"/>
          <a:ext cx="5513975" cy="6927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Шкалы налогообложения</a:t>
          </a:r>
          <a:endParaRPr lang="ru-RU" sz="3600" b="1" kern="1200" dirty="0"/>
        </a:p>
      </dsp:txBody>
      <dsp:txXfrm>
        <a:off x="1326784" y="1449230"/>
        <a:ext cx="5513975" cy="692744"/>
      </dsp:txXfrm>
    </dsp:sp>
    <dsp:sp modelId="{2892E2C9-0B59-44B5-8595-C69C1E9EBBA6}">
      <dsp:nvSpPr>
        <dsp:cNvPr id="0" name=""/>
        <dsp:cNvSpPr/>
      </dsp:nvSpPr>
      <dsp:spPr>
        <a:xfrm>
          <a:off x="0" y="2611481"/>
          <a:ext cx="2404405" cy="656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Прогрессивная</a:t>
          </a:r>
          <a:endParaRPr lang="ru-RU" sz="2800" b="1" kern="1200" dirty="0"/>
        </a:p>
      </dsp:txBody>
      <dsp:txXfrm>
        <a:off x="0" y="2611481"/>
        <a:ext cx="2404405" cy="656702"/>
      </dsp:txXfrm>
    </dsp:sp>
    <dsp:sp modelId="{9CFBE578-DD8E-48E7-B675-62C492642645}">
      <dsp:nvSpPr>
        <dsp:cNvPr id="0" name=""/>
        <dsp:cNvSpPr/>
      </dsp:nvSpPr>
      <dsp:spPr>
        <a:xfrm>
          <a:off x="2690682" y="3450854"/>
          <a:ext cx="3108998" cy="97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Пропорциональная</a:t>
          </a:r>
          <a:endParaRPr lang="ru-RU" sz="2800" b="1" kern="1200" dirty="0"/>
        </a:p>
      </dsp:txBody>
      <dsp:txXfrm>
        <a:off x="2690682" y="3450854"/>
        <a:ext cx="3108998" cy="974603"/>
      </dsp:txXfrm>
    </dsp:sp>
    <dsp:sp modelId="{C83EEEF6-257F-465E-B2C0-5DAA76E93B25}">
      <dsp:nvSpPr>
        <dsp:cNvPr id="0" name=""/>
        <dsp:cNvSpPr/>
      </dsp:nvSpPr>
      <dsp:spPr>
        <a:xfrm>
          <a:off x="6145098" y="2645245"/>
          <a:ext cx="2135658" cy="605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Регрессивная</a:t>
          </a:r>
          <a:endParaRPr lang="ru-RU" sz="2800" b="1" kern="1200" dirty="0"/>
        </a:p>
      </dsp:txBody>
      <dsp:txXfrm>
        <a:off x="6145098" y="2645245"/>
        <a:ext cx="2135658" cy="605134"/>
      </dsp:txXfrm>
    </dsp:sp>
  </dsp:spTree>
</dsp:drawing>
</file>

<file path=ppt/diagrams/drawing3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8B4B33-F4E3-49A7-A78D-377AFC37014F}">
      <dsp:nvSpPr>
        <dsp:cNvPr id="0" name=""/>
        <dsp:cNvSpPr/>
      </dsp:nvSpPr>
      <dsp:spPr>
        <a:xfrm>
          <a:off x="5635060" y="2504138"/>
          <a:ext cx="91440" cy="5880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8029"/>
              </a:lnTo>
              <a:lnTo>
                <a:pt x="62489" y="5880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ACB418-3B92-41BF-816B-114F99C96709}">
      <dsp:nvSpPr>
        <dsp:cNvPr id="0" name=""/>
        <dsp:cNvSpPr/>
      </dsp:nvSpPr>
      <dsp:spPr>
        <a:xfrm>
          <a:off x="4040636" y="1879807"/>
          <a:ext cx="2421439" cy="2108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63"/>
              </a:lnTo>
              <a:lnTo>
                <a:pt x="2421439" y="42863"/>
              </a:lnTo>
              <a:lnTo>
                <a:pt x="2421439" y="2108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7CE3D5-3751-48D9-B796-6314E8B94C67}">
      <dsp:nvSpPr>
        <dsp:cNvPr id="0" name=""/>
        <dsp:cNvSpPr/>
      </dsp:nvSpPr>
      <dsp:spPr>
        <a:xfrm>
          <a:off x="2828468" y="2698962"/>
          <a:ext cx="91440" cy="3007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0731"/>
              </a:lnTo>
              <a:lnTo>
                <a:pt x="53249" y="3007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3932232" y="1879807"/>
          <a:ext cx="91440" cy="233736"/>
        </a:xfrm>
        <a:custGeom>
          <a:avLst/>
          <a:gdLst/>
          <a:ahLst/>
          <a:cxnLst/>
          <a:rect l="0" t="0" r="0" b="0"/>
          <a:pathLst>
            <a:path>
              <a:moveTo>
                <a:pt x="108403" y="0"/>
              </a:moveTo>
              <a:lnTo>
                <a:pt x="108403" y="65770"/>
              </a:lnTo>
              <a:lnTo>
                <a:pt x="45720" y="65770"/>
              </a:lnTo>
              <a:lnTo>
                <a:pt x="45720" y="2337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51DBBF-6F13-4ACE-928D-AC31CB94B421}">
      <dsp:nvSpPr>
        <dsp:cNvPr id="0" name=""/>
        <dsp:cNvSpPr/>
      </dsp:nvSpPr>
      <dsp:spPr>
        <a:xfrm>
          <a:off x="315440" y="2741370"/>
          <a:ext cx="91440" cy="4636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3686"/>
              </a:lnTo>
              <a:lnTo>
                <a:pt x="51612" y="4636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82466-3306-4557-96E4-6D97CED64D14}">
      <dsp:nvSpPr>
        <dsp:cNvPr id="0" name=""/>
        <dsp:cNvSpPr/>
      </dsp:nvSpPr>
      <dsp:spPr>
        <a:xfrm>
          <a:off x="1194586" y="1879807"/>
          <a:ext cx="2846049" cy="182899"/>
        </a:xfrm>
        <a:custGeom>
          <a:avLst/>
          <a:gdLst/>
          <a:ahLst/>
          <a:cxnLst/>
          <a:rect l="0" t="0" r="0" b="0"/>
          <a:pathLst>
            <a:path>
              <a:moveTo>
                <a:pt x="2846049" y="0"/>
              </a:moveTo>
              <a:lnTo>
                <a:pt x="2846049" y="14932"/>
              </a:lnTo>
              <a:lnTo>
                <a:pt x="0" y="14932"/>
              </a:lnTo>
              <a:lnTo>
                <a:pt x="0" y="1828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2469617" y="853727"/>
          <a:ext cx="3142038" cy="102608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?</a:t>
          </a:r>
          <a:endParaRPr lang="ru-RU" sz="3000" b="1" kern="1200" dirty="0"/>
        </a:p>
      </dsp:txBody>
      <dsp:txXfrm>
        <a:off x="2469617" y="853727"/>
        <a:ext cx="3142038" cy="1026080"/>
      </dsp:txXfrm>
    </dsp:sp>
    <dsp:sp modelId="{3F152074-0C14-4B46-B21E-8261A9BE132D}">
      <dsp:nvSpPr>
        <dsp:cNvPr id="0" name=""/>
        <dsp:cNvSpPr/>
      </dsp:nvSpPr>
      <dsp:spPr>
        <a:xfrm>
          <a:off x="152804" y="2062707"/>
          <a:ext cx="2083563" cy="678663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Постоянные</a:t>
          </a:r>
          <a:endParaRPr lang="ru-RU" sz="3000" b="1" kern="1200" dirty="0"/>
        </a:p>
      </dsp:txBody>
      <dsp:txXfrm>
        <a:off x="152804" y="2062707"/>
        <a:ext cx="2083563" cy="678663"/>
      </dsp:txXfrm>
    </dsp:sp>
    <dsp:sp modelId="{FE517DC1-59AB-4EAF-B717-0FC45D747FF4}">
      <dsp:nvSpPr>
        <dsp:cNvPr id="0" name=""/>
        <dsp:cNvSpPr/>
      </dsp:nvSpPr>
      <dsp:spPr>
        <a:xfrm>
          <a:off x="367053" y="2890444"/>
          <a:ext cx="1536521" cy="6292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?</a:t>
          </a:r>
          <a:endParaRPr lang="ru-RU" sz="3000" b="1" kern="1200" dirty="0"/>
        </a:p>
      </dsp:txBody>
      <dsp:txXfrm>
        <a:off x="367053" y="2890444"/>
        <a:ext cx="1536521" cy="629225"/>
      </dsp:txXfrm>
    </dsp:sp>
    <dsp:sp modelId="{9CFBE578-DD8E-48E7-B675-62C492642645}">
      <dsp:nvSpPr>
        <dsp:cNvPr id="0" name=""/>
        <dsp:cNvSpPr/>
      </dsp:nvSpPr>
      <dsp:spPr>
        <a:xfrm>
          <a:off x="2598247" y="2113544"/>
          <a:ext cx="2759411" cy="58541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Бухгалтерские</a:t>
          </a:r>
          <a:endParaRPr lang="ru-RU" sz="3000" b="1" kern="1200" dirty="0"/>
        </a:p>
      </dsp:txBody>
      <dsp:txXfrm>
        <a:off x="2598247" y="2113544"/>
        <a:ext cx="2759411" cy="585417"/>
      </dsp:txXfrm>
    </dsp:sp>
    <dsp:sp modelId="{25E555EB-3F89-4625-BCF8-265448143C4F}">
      <dsp:nvSpPr>
        <dsp:cNvPr id="0" name=""/>
        <dsp:cNvSpPr/>
      </dsp:nvSpPr>
      <dsp:spPr>
        <a:xfrm>
          <a:off x="2881717" y="2784801"/>
          <a:ext cx="1588159" cy="429785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?</a:t>
          </a:r>
          <a:endParaRPr lang="ru-RU" sz="3000" b="1" kern="1200" dirty="0"/>
        </a:p>
      </dsp:txBody>
      <dsp:txXfrm>
        <a:off x="2881717" y="2784801"/>
        <a:ext cx="1588159" cy="429785"/>
      </dsp:txXfrm>
    </dsp:sp>
    <dsp:sp modelId="{9721F92E-6CC2-4D0C-8FD2-18EB01795D95}">
      <dsp:nvSpPr>
        <dsp:cNvPr id="0" name=""/>
        <dsp:cNvSpPr/>
      </dsp:nvSpPr>
      <dsp:spPr>
        <a:xfrm>
          <a:off x="5485456" y="2090637"/>
          <a:ext cx="1953237" cy="413500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Средние</a:t>
          </a:r>
          <a:endParaRPr lang="ru-RU" sz="3000" b="1" kern="1200" dirty="0"/>
        </a:p>
      </dsp:txBody>
      <dsp:txXfrm>
        <a:off x="5485456" y="2090637"/>
        <a:ext cx="1953237" cy="413500"/>
      </dsp:txXfrm>
    </dsp:sp>
    <dsp:sp modelId="{2B11AD8A-54EA-4994-8A7E-13610933AED7}">
      <dsp:nvSpPr>
        <dsp:cNvPr id="0" name=""/>
        <dsp:cNvSpPr/>
      </dsp:nvSpPr>
      <dsp:spPr>
        <a:xfrm>
          <a:off x="5697549" y="2628648"/>
          <a:ext cx="2268742" cy="927036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Предельные </a:t>
          </a:r>
          <a:endParaRPr lang="ru-RU" sz="3000" b="1" kern="1200" dirty="0"/>
        </a:p>
      </dsp:txBody>
      <dsp:txXfrm>
        <a:off x="5697549" y="2628648"/>
        <a:ext cx="2268742" cy="927036"/>
      </dsp:txXfrm>
    </dsp:sp>
  </dsp:spTree>
</dsp:drawing>
</file>

<file path=ppt/diagrams/drawing3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8B4B33-F4E3-49A7-A78D-377AFC37014F}">
      <dsp:nvSpPr>
        <dsp:cNvPr id="0" name=""/>
        <dsp:cNvSpPr/>
      </dsp:nvSpPr>
      <dsp:spPr>
        <a:xfrm>
          <a:off x="5714113" y="2511382"/>
          <a:ext cx="91440" cy="5703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0379"/>
              </a:lnTo>
              <a:lnTo>
                <a:pt x="61986" y="5703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ACB418-3B92-41BF-816B-114F99C96709}">
      <dsp:nvSpPr>
        <dsp:cNvPr id="0" name=""/>
        <dsp:cNvSpPr/>
      </dsp:nvSpPr>
      <dsp:spPr>
        <a:xfrm>
          <a:off x="4043632" y="1905792"/>
          <a:ext cx="2474044" cy="2045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576"/>
              </a:lnTo>
              <a:lnTo>
                <a:pt x="2474044" y="41576"/>
              </a:lnTo>
              <a:lnTo>
                <a:pt x="2474044" y="2045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7CE3D5-3751-48D9-B796-6314E8B94C67}">
      <dsp:nvSpPr>
        <dsp:cNvPr id="0" name=""/>
        <dsp:cNvSpPr/>
      </dsp:nvSpPr>
      <dsp:spPr>
        <a:xfrm>
          <a:off x="2991763" y="2700359"/>
          <a:ext cx="91440" cy="462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2181"/>
              </a:lnTo>
              <a:lnTo>
                <a:pt x="53023" y="4621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3997912" y="1905792"/>
          <a:ext cx="91440" cy="2267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796"/>
              </a:lnTo>
              <a:lnTo>
                <a:pt x="110205" y="63796"/>
              </a:lnTo>
              <a:lnTo>
                <a:pt x="110205" y="2267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51DBBF-6F13-4ACE-928D-AC31CB94B421}">
      <dsp:nvSpPr>
        <dsp:cNvPr id="0" name=""/>
        <dsp:cNvSpPr/>
      </dsp:nvSpPr>
      <dsp:spPr>
        <a:xfrm>
          <a:off x="314826" y="2741493"/>
          <a:ext cx="91440" cy="4497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9768"/>
              </a:lnTo>
              <a:lnTo>
                <a:pt x="68286" y="4497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82466-3306-4557-96E4-6D97CED64D14}">
      <dsp:nvSpPr>
        <dsp:cNvPr id="0" name=""/>
        <dsp:cNvSpPr/>
      </dsp:nvSpPr>
      <dsp:spPr>
        <a:xfrm>
          <a:off x="1213892" y="1905792"/>
          <a:ext cx="2829740" cy="177409"/>
        </a:xfrm>
        <a:custGeom>
          <a:avLst/>
          <a:gdLst/>
          <a:ahLst/>
          <a:cxnLst/>
          <a:rect l="0" t="0" r="0" b="0"/>
          <a:pathLst>
            <a:path>
              <a:moveTo>
                <a:pt x="2829740" y="0"/>
              </a:moveTo>
              <a:lnTo>
                <a:pt x="2829740" y="14484"/>
              </a:lnTo>
              <a:lnTo>
                <a:pt x="0" y="14484"/>
              </a:lnTo>
              <a:lnTo>
                <a:pt x="0" y="1774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2519768" y="910509"/>
          <a:ext cx="3047727" cy="995282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ИЗДЕРЖКИ</a:t>
          </a:r>
          <a:endParaRPr lang="ru-RU" sz="3000" b="1" kern="1200" dirty="0"/>
        </a:p>
      </dsp:txBody>
      <dsp:txXfrm>
        <a:off x="2519768" y="910509"/>
        <a:ext cx="3047727" cy="995282"/>
      </dsp:txXfrm>
    </dsp:sp>
    <dsp:sp modelId="{3F152074-0C14-4B46-B21E-8261A9BE132D}">
      <dsp:nvSpPr>
        <dsp:cNvPr id="0" name=""/>
        <dsp:cNvSpPr/>
      </dsp:nvSpPr>
      <dsp:spPr>
        <a:xfrm>
          <a:off x="147210" y="2083201"/>
          <a:ext cx="2133364" cy="658292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Постоянные</a:t>
          </a:r>
          <a:endParaRPr lang="ru-RU" sz="3000" b="1" kern="1200" dirty="0"/>
        </a:p>
      </dsp:txBody>
      <dsp:txXfrm>
        <a:off x="147210" y="2083201"/>
        <a:ext cx="2133364" cy="658292"/>
      </dsp:txXfrm>
    </dsp:sp>
    <dsp:sp modelId="{FE517DC1-59AB-4EAF-B717-0FC45D747FF4}">
      <dsp:nvSpPr>
        <dsp:cNvPr id="0" name=""/>
        <dsp:cNvSpPr/>
      </dsp:nvSpPr>
      <dsp:spPr>
        <a:xfrm>
          <a:off x="383113" y="2886093"/>
          <a:ext cx="2407403" cy="6103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Переменные</a:t>
          </a:r>
          <a:endParaRPr lang="ru-RU" sz="3000" b="1" kern="1200" dirty="0"/>
        </a:p>
      </dsp:txBody>
      <dsp:txXfrm>
        <a:off x="383113" y="2886093"/>
        <a:ext cx="2407403" cy="610338"/>
      </dsp:txXfrm>
    </dsp:sp>
    <dsp:sp modelId="{9CFBE578-DD8E-48E7-B675-62C492642645}">
      <dsp:nvSpPr>
        <dsp:cNvPr id="0" name=""/>
        <dsp:cNvSpPr/>
      </dsp:nvSpPr>
      <dsp:spPr>
        <a:xfrm>
          <a:off x="2769824" y="2132513"/>
          <a:ext cx="2676585" cy="567846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Бухгалтерские</a:t>
          </a:r>
          <a:endParaRPr lang="ru-RU" sz="3000" b="1" kern="1200" dirty="0"/>
        </a:p>
      </dsp:txBody>
      <dsp:txXfrm>
        <a:off x="2769824" y="2132513"/>
        <a:ext cx="2676585" cy="567846"/>
      </dsp:txXfrm>
    </dsp:sp>
    <dsp:sp modelId="{25E555EB-3F89-4625-BCF8-265448143C4F}">
      <dsp:nvSpPr>
        <dsp:cNvPr id="0" name=""/>
        <dsp:cNvSpPr/>
      </dsp:nvSpPr>
      <dsp:spPr>
        <a:xfrm>
          <a:off x="3044787" y="2783621"/>
          <a:ext cx="2186198" cy="757839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Экономические</a:t>
          </a:r>
          <a:endParaRPr lang="ru-RU" sz="3000" b="1" kern="1200" dirty="0"/>
        </a:p>
      </dsp:txBody>
      <dsp:txXfrm>
        <a:off x="3044787" y="2783621"/>
        <a:ext cx="2186198" cy="757839"/>
      </dsp:txXfrm>
    </dsp:sp>
    <dsp:sp modelId="{9721F92E-6CC2-4D0C-8FD2-18EB01795D95}">
      <dsp:nvSpPr>
        <dsp:cNvPr id="0" name=""/>
        <dsp:cNvSpPr/>
      </dsp:nvSpPr>
      <dsp:spPr>
        <a:xfrm>
          <a:off x="5570372" y="2110293"/>
          <a:ext cx="1894609" cy="401089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Средние</a:t>
          </a:r>
          <a:endParaRPr lang="ru-RU" sz="3000" b="1" kern="1200" dirty="0"/>
        </a:p>
      </dsp:txBody>
      <dsp:txXfrm>
        <a:off x="5570372" y="2110293"/>
        <a:ext cx="1894609" cy="401089"/>
      </dsp:txXfrm>
    </dsp:sp>
    <dsp:sp modelId="{2B11AD8A-54EA-4994-8A7E-13610933AED7}">
      <dsp:nvSpPr>
        <dsp:cNvPr id="0" name=""/>
        <dsp:cNvSpPr/>
      </dsp:nvSpPr>
      <dsp:spPr>
        <a:xfrm>
          <a:off x="5776099" y="2632155"/>
          <a:ext cx="2200644" cy="899211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Предельные </a:t>
          </a:r>
          <a:endParaRPr lang="ru-RU" sz="3000" b="1" kern="1200" dirty="0"/>
        </a:p>
      </dsp:txBody>
      <dsp:txXfrm>
        <a:off x="5776099" y="2632155"/>
        <a:ext cx="2200644" cy="899211"/>
      </dsp:txXfrm>
    </dsp:sp>
  </dsp:spTree>
</dsp:drawing>
</file>

<file path=ppt/diagrams/drawing3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A8C636-F693-486E-AF64-1EB036FDAF4A}">
      <dsp:nvSpPr>
        <dsp:cNvPr id="0" name=""/>
        <dsp:cNvSpPr/>
      </dsp:nvSpPr>
      <dsp:spPr>
        <a:xfrm>
          <a:off x="5022036" y="1460814"/>
          <a:ext cx="2202296" cy="1997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3400"/>
              </a:lnTo>
              <a:lnTo>
                <a:pt x="2202296" y="1843400"/>
              </a:lnTo>
              <a:lnTo>
                <a:pt x="2202296" y="19975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9FEB5F-44A5-4F47-BBF1-DA6DA83DBACF}">
      <dsp:nvSpPr>
        <dsp:cNvPr id="0" name=""/>
        <dsp:cNvSpPr/>
      </dsp:nvSpPr>
      <dsp:spPr>
        <a:xfrm>
          <a:off x="5022036" y="1460814"/>
          <a:ext cx="608684" cy="4037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627"/>
              </a:lnTo>
              <a:lnTo>
                <a:pt x="608684" y="249627"/>
              </a:lnTo>
              <a:lnTo>
                <a:pt x="608684" y="4037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3724925" y="1460814"/>
          <a:ext cx="1297110" cy="669419"/>
        </a:xfrm>
        <a:custGeom>
          <a:avLst/>
          <a:gdLst/>
          <a:ahLst/>
          <a:cxnLst/>
          <a:rect l="0" t="0" r="0" b="0"/>
          <a:pathLst>
            <a:path>
              <a:moveTo>
                <a:pt x="1297110" y="0"/>
              </a:moveTo>
              <a:lnTo>
                <a:pt x="1297110" y="515251"/>
              </a:lnTo>
              <a:lnTo>
                <a:pt x="0" y="515251"/>
              </a:lnTo>
              <a:lnTo>
                <a:pt x="0" y="6694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82466-3306-4557-96E4-6D97CED64D14}">
      <dsp:nvSpPr>
        <dsp:cNvPr id="0" name=""/>
        <dsp:cNvSpPr/>
      </dsp:nvSpPr>
      <dsp:spPr>
        <a:xfrm>
          <a:off x="1468142" y="1183415"/>
          <a:ext cx="3553894" cy="277399"/>
        </a:xfrm>
        <a:custGeom>
          <a:avLst/>
          <a:gdLst/>
          <a:ahLst/>
          <a:cxnLst/>
          <a:rect l="0" t="0" r="0" b="0"/>
          <a:pathLst>
            <a:path>
              <a:moveTo>
                <a:pt x="3553894" y="277399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2314259" y="270829"/>
          <a:ext cx="5415552" cy="1189985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Типы рыночных структур</a:t>
          </a:r>
          <a:endParaRPr lang="ru-RU" sz="4000" b="1" kern="1200" dirty="0"/>
        </a:p>
      </dsp:txBody>
      <dsp:txXfrm>
        <a:off x="2314259" y="270829"/>
        <a:ext cx="5415552" cy="1189985"/>
      </dsp:txXfrm>
    </dsp:sp>
    <dsp:sp modelId="{3F152074-0C14-4B46-B21E-8261A9BE132D}">
      <dsp:nvSpPr>
        <dsp:cNvPr id="0" name=""/>
        <dsp:cNvSpPr/>
      </dsp:nvSpPr>
      <dsp:spPr>
        <a:xfrm>
          <a:off x="280124" y="1183415"/>
          <a:ext cx="2376036" cy="2091912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Совершенная конкуренция</a:t>
          </a:r>
          <a:endParaRPr lang="ru-RU" sz="2800" b="1" kern="1200" dirty="0"/>
        </a:p>
      </dsp:txBody>
      <dsp:txXfrm>
        <a:off x="280124" y="1183415"/>
        <a:ext cx="2376036" cy="2091912"/>
      </dsp:txXfrm>
    </dsp:sp>
    <dsp:sp modelId="{9CFBE578-DD8E-48E7-B675-62C492642645}">
      <dsp:nvSpPr>
        <dsp:cNvPr id="0" name=""/>
        <dsp:cNvSpPr/>
      </dsp:nvSpPr>
      <dsp:spPr>
        <a:xfrm>
          <a:off x="2970618" y="2130234"/>
          <a:ext cx="1508614" cy="1414696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?</a:t>
          </a:r>
          <a:endParaRPr lang="ru-RU" sz="2800" b="1" kern="1200" dirty="0"/>
        </a:p>
      </dsp:txBody>
      <dsp:txXfrm>
        <a:off x="2970618" y="2130234"/>
        <a:ext cx="1508614" cy="1414696"/>
      </dsp:txXfrm>
    </dsp:sp>
    <dsp:sp modelId="{DB3974C4-D5B0-4844-B770-881257CC7586}">
      <dsp:nvSpPr>
        <dsp:cNvPr id="0" name=""/>
        <dsp:cNvSpPr/>
      </dsp:nvSpPr>
      <dsp:spPr>
        <a:xfrm>
          <a:off x="4630802" y="1864610"/>
          <a:ext cx="1999837" cy="1379487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?</a:t>
          </a:r>
          <a:endParaRPr lang="ru-RU" sz="2800" kern="1200" dirty="0"/>
        </a:p>
      </dsp:txBody>
      <dsp:txXfrm>
        <a:off x="4630802" y="1864610"/>
        <a:ext cx="1999837" cy="1379487"/>
      </dsp:txXfrm>
    </dsp:sp>
    <dsp:sp modelId="{C5A854B1-1DF3-4699-A15A-D433D86C80BC}">
      <dsp:nvSpPr>
        <dsp:cNvPr id="0" name=""/>
        <dsp:cNvSpPr/>
      </dsp:nvSpPr>
      <dsp:spPr>
        <a:xfrm>
          <a:off x="6490199" y="3458383"/>
          <a:ext cx="1468266" cy="734133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?</a:t>
          </a:r>
          <a:endParaRPr lang="ru-RU" sz="2800" kern="1200" dirty="0"/>
        </a:p>
      </dsp:txBody>
      <dsp:txXfrm>
        <a:off x="6490199" y="3458383"/>
        <a:ext cx="1468266" cy="734133"/>
      </dsp:txXfrm>
    </dsp:sp>
  </dsp:spTree>
</dsp:drawing>
</file>

<file path=ppt/diagrams/drawing3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A8C636-F693-486E-AF64-1EB036FDAF4A}">
      <dsp:nvSpPr>
        <dsp:cNvPr id="0" name=""/>
        <dsp:cNvSpPr/>
      </dsp:nvSpPr>
      <dsp:spPr>
        <a:xfrm>
          <a:off x="4695807" y="2181961"/>
          <a:ext cx="2438189" cy="17107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3599"/>
              </a:lnTo>
              <a:lnTo>
                <a:pt x="2438189" y="1613599"/>
              </a:lnTo>
              <a:lnTo>
                <a:pt x="2438189" y="17107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9FEB5F-44A5-4F47-BBF1-DA6DA83DBACF}">
      <dsp:nvSpPr>
        <dsp:cNvPr id="0" name=""/>
        <dsp:cNvSpPr/>
      </dsp:nvSpPr>
      <dsp:spPr>
        <a:xfrm>
          <a:off x="4695807" y="2181961"/>
          <a:ext cx="1451292" cy="354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482"/>
              </a:lnTo>
              <a:lnTo>
                <a:pt x="1451292" y="257482"/>
              </a:lnTo>
              <a:lnTo>
                <a:pt x="1451292" y="3546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3142833" y="2181961"/>
          <a:ext cx="1552974" cy="421699"/>
        </a:xfrm>
        <a:custGeom>
          <a:avLst/>
          <a:gdLst/>
          <a:ahLst/>
          <a:cxnLst/>
          <a:rect l="0" t="0" r="0" b="0"/>
          <a:pathLst>
            <a:path>
              <a:moveTo>
                <a:pt x="1552974" y="0"/>
              </a:moveTo>
              <a:lnTo>
                <a:pt x="1552974" y="324581"/>
              </a:lnTo>
              <a:lnTo>
                <a:pt x="0" y="324581"/>
              </a:lnTo>
              <a:lnTo>
                <a:pt x="0" y="4216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82466-3306-4557-96E4-6D97CED64D14}">
      <dsp:nvSpPr>
        <dsp:cNvPr id="0" name=""/>
        <dsp:cNvSpPr/>
      </dsp:nvSpPr>
      <dsp:spPr>
        <a:xfrm>
          <a:off x="927612" y="2007214"/>
          <a:ext cx="3768195" cy="174747"/>
        </a:xfrm>
        <a:custGeom>
          <a:avLst/>
          <a:gdLst/>
          <a:ahLst/>
          <a:cxnLst/>
          <a:rect l="0" t="0" r="0" b="0"/>
          <a:pathLst>
            <a:path>
              <a:moveTo>
                <a:pt x="3768195" y="174747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2990048" y="854092"/>
          <a:ext cx="3411518" cy="1327869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/>
            <a:t>Типы рыночных структур</a:t>
          </a:r>
          <a:endParaRPr lang="ru-RU" sz="3700" b="1" kern="1200" dirty="0"/>
        </a:p>
      </dsp:txBody>
      <dsp:txXfrm>
        <a:off x="2990048" y="854092"/>
        <a:ext cx="3411518" cy="1327869"/>
      </dsp:txXfrm>
    </dsp:sp>
    <dsp:sp modelId="{3F152074-0C14-4B46-B21E-8261A9BE132D}">
      <dsp:nvSpPr>
        <dsp:cNvPr id="0" name=""/>
        <dsp:cNvSpPr/>
      </dsp:nvSpPr>
      <dsp:spPr>
        <a:xfrm>
          <a:off x="179221" y="2007214"/>
          <a:ext cx="1496780" cy="1317796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Совершенная конкуренция</a:t>
          </a:r>
          <a:endParaRPr lang="ru-RU" sz="2400" b="1" kern="1200" dirty="0"/>
        </a:p>
      </dsp:txBody>
      <dsp:txXfrm>
        <a:off x="179221" y="2007214"/>
        <a:ext cx="1496780" cy="1317796"/>
      </dsp:txXfrm>
    </dsp:sp>
    <dsp:sp modelId="{9CFBE578-DD8E-48E7-B675-62C492642645}">
      <dsp:nvSpPr>
        <dsp:cNvPr id="0" name=""/>
        <dsp:cNvSpPr/>
      </dsp:nvSpPr>
      <dsp:spPr>
        <a:xfrm>
          <a:off x="1874094" y="2603661"/>
          <a:ext cx="2537476" cy="891185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Монополистическая конкуренция</a:t>
          </a:r>
          <a:endParaRPr lang="ru-RU" sz="2400" b="1" kern="1200" dirty="0"/>
        </a:p>
      </dsp:txBody>
      <dsp:txXfrm>
        <a:off x="1874094" y="2603661"/>
        <a:ext cx="2537476" cy="891185"/>
      </dsp:txXfrm>
    </dsp:sp>
    <dsp:sp modelId="{DB3974C4-D5B0-4844-B770-881257CC7586}">
      <dsp:nvSpPr>
        <dsp:cNvPr id="0" name=""/>
        <dsp:cNvSpPr/>
      </dsp:nvSpPr>
      <dsp:spPr>
        <a:xfrm>
          <a:off x="5344661" y="2536561"/>
          <a:ext cx="1604877" cy="869005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Олигополия</a:t>
          </a:r>
          <a:endParaRPr lang="ru-RU" sz="2400" kern="1200" dirty="0"/>
        </a:p>
      </dsp:txBody>
      <dsp:txXfrm>
        <a:off x="5344661" y="2536561"/>
        <a:ext cx="1604877" cy="869005"/>
      </dsp:txXfrm>
    </dsp:sp>
    <dsp:sp modelId="{C5A854B1-1DF3-4699-A15A-D433D86C80BC}">
      <dsp:nvSpPr>
        <dsp:cNvPr id="0" name=""/>
        <dsp:cNvSpPr/>
      </dsp:nvSpPr>
      <dsp:spPr>
        <a:xfrm>
          <a:off x="6108210" y="3892678"/>
          <a:ext cx="2051572" cy="81523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Монополия</a:t>
          </a:r>
          <a:endParaRPr lang="ru-RU" sz="2400" kern="1200" dirty="0"/>
        </a:p>
      </dsp:txBody>
      <dsp:txXfrm>
        <a:off x="6108210" y="3892678"/>
        <a:ext cx="2051572" cy="815230"/>
      </dsp:txXfrm>
    </dsp:sp>
  </dsp:spTree>
</dsp:drawing>
</file>

<file path=ppt/diagrams/drawing3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E8854B-ABD9-4C6B-8738-43D6394181DA}">
      <dsp:nvSpPr>
        <dsp:cNvPr id="0" name=""/>
        <dsp:cNvSpPr/>
      </dsp:nvSpPr>
      <dsp:spPr>
        <a:xfrm>
          <a:off x="4573842" y="730206"/>
          <a:ext cx="275727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57279" y="45720"/>
              </a:lnTo>
              <a:lnTo>
                <a:pt x="2757279" y="1338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52E462-8BCD-4091-A080-F6637996740C}">
      <dsp:nvSpPr>
        <dsp:cNvPr id="0" name=""/>
        <dsp:cNvSpPr/>
      </dsp:nvSpPr>
      <dsp:spPr>
        <a:xfrm>
          <a:off x="3456386" y="1415851"/>
          <a:ext cx="300742" cy="1540628"/>
        </a:xfrm>
        <a:custGeom>
          <a:avLst/>
          <a:gdLst/>
          <a:ahLst/>
          <a:cxnLst/>
          <a:rect l="0" t="0" r="0" b="0"/>
          <a:pathLst>
            <a:path>
              <a:moveTo>
                <a:pt x="300742" y="0"/>
              </a:moveTo>
              <a:lnTo>
                <a:pt x="0" y="15406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F1133-999E-4922-BE56-2B264ED90B4B}">
      <dsp:nvSpPr>
        <dsp:cNvPr id="0" name=""/>
        <dsp:cNvSpPr/>
      </dsp:nvSpPr>
      <dsp:spPr>
        <a:xfrm>
          <a:off x="3456386" y="1415851"/>
          <a:ext cx="300742" cy="528551"/>
        </a:xfrm>
        <a:custGeom>
          <a:avLst/>
          <a:gdLst/>
          <a:ahLst/>
          <a:cxnLst/>
          <a:rect l="0" t="0" r="0" b="0"/>
          <a:pathLst>
            <a:path>
              <a:moveTo>
                <a:pt x="300742" y="0"/>
              </a:moveTo>
              <a:lnTo>
                <a:pt x="0" y="5285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4573842" y="730206"/>
          <a:ext cx="9820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8208" y="45720"/>
              </a:lnTo>
              <a:lnTo>
                <a:pt x="98208" y="1338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839123-E833-413F-AB9B-57B72EFC705B}">
      <dsp:nvSpPr>
        <dsp:cNvPr id="0" name=""/>
        <dsp:cNvSpPr/>
      </dsp:nvSpPr>
      <dsp:spPr>
        <a:xfrm>
          <a:off x="144012" y="1518543"/>
          <a:ext cx="302495" cy="2615063"/>
        </a:xfrm>
        <a:custGeom>
          <a:avLst/>
          <a:gdLst/>
          <a:ahLst/>
          <a:cxnLst/>
          <a:rect l="0" t="0" r="0" b="0"/>
          <a:pathLst>
            <a:path>
              <a:moveTo>
                <a:pt x="302495" y="0"/>
              </a:moveTo>
              <a:lnTo>
                <a:pt x="0" y="26150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F8687E-70F9-427B-8D91-2BF9FBB1B7A4}">
      <dsp:nvSpPr>
        <dsp:cNvPr id="0" name=""/>
        <dsp:cNvSpPr/>
      </dsp:nvSpPr>
      <dsp:spPr>
        <a:xfrm>
          <a:off x="72009" y="1518543"/>
          <a:ext cx="374498" cy="1622519"/>
        </a:xfrm>
        <a:custGeom>
          <a:avLst/>
          <a:gdLst/>
          <a:ahLst/>
          <a:cxnLst/>
          <a:rect l="0" t="0" r="0" b="0"/>
          <a:pathLst>
            <a:path>
              <a:moveTo>
                <a:pt x="374498" y="0"/>
              </a:moveTo>
              <a:lnTo>
                <a:pt x="0" y="162251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2D4317-9386-4F15-A192-E46E8BA1A1DC}">
      <dsp:nvSpPr>
        <dsp:cNvPr id="0" name=""/>
        <dsp:cNvSpPr/>
      </dsp:nvSpPr>
      <dsp:spPr>
        <a:xfrm>
          <a:off x="72009" y="1518543"/>
          <a:ext cx="374498" cy="651665"/>
        </a:xfrm>
        <a:custGeom>
          <a:avLst/>
          <a:gdLst/>
          <a:ahLst/>
          <a:cxnLst/>
          <a:rect l="0" t="0" r="0" b="0"/>
          <a:pathLst>
            <a:path>
              <a:moveTo>
                <a:pt x="374498" y="0"/>
              </a:moveTo>
              <a:lnTo>
                <a:pt x="0" y="6516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82466-3306-4557-96E4-6D97CED64D14}">
      <dsp:nvSpPr>
        <dsp:cNvPr id="0" name=""/>
        <dsp:cNvSpPr/>
      </dsp:nvSpPr>
      <dsp:spPr>
        <a:xfrm>
          <a:off x="1656451" y="730206"/>
          <a:ext cx="2917390" cy="91440"/>
        </a:xfrm>
        <a:custGeom>
          <a:avLst/>
          <a:gdLst/>
          <a:ahLst/>
          <a:cxnLst/>
          <a:rect l="0" t="0" r="0" b="0"/>
          <a:pathLst>
            <a:path>
              <a:moveTo>
                <a:pt x="2917390" y="45720"/>
              </a:moveTo>
              <a:lnTo>
                <a:pt x="0" y="45720"/>
              </a:lnTo>
              <a:lnTo>
                <a:pt x="0" y="618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1440184" y="0"/>
          <a:ext cx="6267315" cy="775926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РАЗНОВИДНОСТИ ФИРМ</a:t>
          </a:r>
          <a:endParaRPr lang="ru-RU" sz="3600" b="1" kern="1200" dirty="0"/>
        </a:p>
      </dsp:txBody>
      <dsp:txXfrm>
        <a:off x="1440184" y="0"/>
        <a:ext cx="6267315" cy="775926"/>
      </dsp:txXfrm>
    </dsp:sp>
    <dsp:sp modelId="{3F152074-0C14-4B46-B21E-8261A9BE132D}">
      <dsp:nvSpPr>
        <dsp:cNvPr id="0" name=""/>
        <dsp:cNvSpPr/>
      </dsp:nvSpPr>
      <dsp:spPr>
        <a:xfrm>
          <a:off x="144021" y="792084"/>
          <a:ext cx="3024860" cy="726458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?</a:t>
          </a:r>
          <a:endParaRPr lang="ru-RU" sz="2800" b="1" kern="1200" dirty="0"/>
        </a:p>
      </dsp:txBody>
      <dsp:txXfrm>
        <a:off x="144021" y="792084"/>
        <a:ext cx="3024860" cy="726458"/>
      </dsp:txXfrm>
    </dsp:sp>
    <dsp:sp modelId="{0D1A098A-2462-4AD2-B17E-2953E9B6B659}">
      <dsp:nvSpPr>
        <dsp:cNvPr id="0" name=""/>
        <dsp:cNvSpPr/>
      </dsp:nvSpPr>
      <dsp:spPr>
        <a:xfrm>
          <a:off x="72009" y="1649349"/>
          <a:ext cx="3186502" cy="10417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? (ОАО/ЗАО)</a:t>
          </a:r>
          <a:endParaRPr lang="ru-RU" sz="2800" b="1" kern="1200" dirty="0"/>
        </a:p>
      </dsp:txBody>
      <dsp:txXfrm>
        <a:off x="72009" y="1649349"/>
        <a:ext cx="3186502" cy="1041717"/>
      </dsp:txXfrm>
    </dsp:sp>
    <dsp:sp modelId="{04CCF73A-031C-4D2D-982D-1391CF7CEE0C}">
      <dsp:nvSpPr>
        <dsp:cNvPr id="0" name=""/>
        <dsp:cNvSpPr/>
      </dsp:nvSpPr>
      <dsp:spPr>
        <a:xfrm>
          <a:off x="72009" y="2801478"/>
          <a:ext cx="2824901" cy="6791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… с ограниченной …</a:t>
          </a:r>
          <a:endParaRPr lang="ru-RU" sz="2800" b="1" kern="1200" dirty="0"/>
        </a:p>
      </dsp:txBody>
      <dsp:txXfrm>
        <a:off x="72009" y="2801478"/>
        <a:ext cx="2824901" cy="679166"/>
      </dsp:txXfrm>
    </dsp:sp>
    <dsp:sp modelId="{D3A987A9-E0F6-4921-BCCB-50254498493D}">
      <dsp:nvSpPr>
        <dsp:cNvPr id="0" name=""/>
        <dsp:cNvSpPr/>
      </dsp:nvSpPr>
      <dsp:spPr>
        <a:xfrm>
          <a:off x="144012" y="3672404"/>
          <a:ext cx="2619703" cy="9224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?</a:t>
          </a:r>
          <a:endParaRPr lang="ru-RU" sz="2800" b="1" kern="1200" dirty="0"/>
        </a:p>
      </dsp:txBody>
      <dsp:txXfrm>
        <a:off x="144012" y="3672404"/>
        <a:ext cx="2619703" cy="922404"/>
      </dsp:txXfrm>
    </dsp:sp>
    <dsp:sp modelId="{9CFBE578-DD8E-48E7-B675-62C492642645}">
      <dsp:nvSpPr>
        <dsp:cNvPr id="0" name=""/>
        <dsp:cNvSpPr/>
      </dsp:nvSpPr>
      <dsp:spPr>
        <a:xfrm>
          <a:off x="3528398" y="864096"/>
          <a:ext cx="2287305" cy="55175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?</a:t>
          </a:r>
          <a:endParaRPr lang="ru-RU" sz="2800" b="1" kern="1200" dirty="0"/>
        </a:p>
      </dsp:txBody>
      <dsp:txXfrm>
        <a:off x="3528398" y="864096"/>
        <a:ext cx="2287305" cy="551754"/>
      </dsp:txXfrm>
    </dsp:sp>
    <dsp:sp modelId="{91C118F0-6C0B-405E-8D95-97A60B059A0D}">
      <dsp:nvSpPr>
        <dsp:cNvPr id="0" name=""/>
        <dsp:cNvSpPr/>
      </dsp:nvSpPr>
      <dsp:spPr>
        <a:xfrm>
          <a:off x="3456386" y="1577337"/>
          <a:ext cx="2807412" cy="734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?</a:t>
          </a:r>
          <a:endParaRPr lang="ru-RU" sz="2800" b="1" kern="1200" dirty="0"/>
        </a:p>
      </dsp:txBody>
      <dsp:txXfrm>
        <a:off x="3456386" y="1577337"/>
        <a:ext cx="2807412" cy="734132"/>
      </dsp:txXfrm>
    </dsp:sp>
    <dsp:sp modelId="{28D718B2-85FE-4339-9B8D-72B5BA1C9DFE}">
      <dsp:nvSpPr>
        <dsp:cNvPr id="0" name=""/>
        <dsp:cNvSpPr/>
      </dsp:nvSpPr>
      <dsp:spPr>
        <a:xfrm>
          <a:off x="3456386" y="2441436"/>
          <a:ext cx="2721112" cy="1030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Коммандитные</a:t>
          </a:r>
          <a:endParaRPr lang="ru-RU" sz="2800" b="1" kern="1200" dirty="0"/>
        </a:p>
      </dsp:txBody>
      <dsp:txXfrm>
        <a:off x="3456386" y="2441436"/>
        <a:ext cx="2721112" cy="1030086"/>
      </dsp:txXfrm>
    </dsp:sp>
    <dsp:sp modelId="{3D2B17E5-5D59-4AC8-9E0E-1102E4D1E9FD}">
      <dsp:nvSpPr>
        <dsp:cNvPr id="0" name=""/>
        <dsp:cNvSpPr/>
      </dsp:nvSpPr>
      <dsp:spPr>
        <a:xfrm>
          <a:off x="6408717" y="864096"/>
          <a:ext cx="1844809" cy="805785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?</a:t>
          </a:r>
          <a:endParaRPr lang="ru-RU" sz="2800" b="1" kern="1200" dirty="0"/>
        </a:p>
      </dsp:txBody>
      <dsp:txXfrm>
        <a:off x="6408717" y="864096"/>
        <a:ext cx="1844809" cy="805785"/>
      </dsp:txXfrm>
    </dsp:sp>
  </dsp:spTree>
</dsp:drawing>
</file>

<file path=ppt/diagrams/drawing3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E8854B-ABD9-4C6B-8738-43D6394181DA}">
      <dsp:nvSpPr>
        <dsp:cNvPr id="0" name=""/>
        <dsp:cNvSpPr/>
      </dsp:nvSpPr>
      <dsp:spPr>
        <a:xfrm>
          <a:off x="4573842" y="672333"/>
          <a:ext cx="2757279" cy="103593"/>
        </a:xfrm>
        <a:custGeom>
          <a:avLst/>
          <a:gdLst/>
          <a:ahLst/>
          <a:cxnLst/>
          <a:rect l="0" t="0" r="0" b="0"/>
          <a:pathLst>
            <a:path>
              <a:moveTo>
                <a:pt x="0" y="103593"/>
              </a:moveTo>
              <a:lnTo>
                <a:pt x="275727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52E462-8BCD-4091-A080-F6637996740C}">
      <dsp:nvSpPr>
        <dsp:cNvPr id="0" name=""/>
        <dsp:cNvSpPr/>
      </dsp:nvSpPr>
      <dsp:spPr>
        <a:xfrm>
          <a:off x="3456386" y="1224088"/>
          <a:ext cx="300742" cy="1540628"/>
        </a:xfrm>
        <a:custGeom>
          <a:avLst/>
          <a:gdLst/>
          <a:ahLst/>
          <a:cxnLst/>
          <a:rect l="0" t="0" r="0" b="0"/>
          <a:pathLst>
            <a:path>
              <a:moveTo>
                <a:pt x="300742" y="0"/>
              </a:moveTo>
              <a:lnTo>
                <a:pt x="0" y="15406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F1133-999E-4922-BE56-2B264ED90B4B}">
      <dsp:nvSpPr>
        <dsp:cNvPr id="0" name=""/>
        <dsp:cNvSpPr/>
      </dsp:nvSpPr>
      <dsp:spPr>
        <a:xfrm>
          <a:off x="3456386" y="1224088"/>
          <a:ext cx="300742" cy="528551"/>
        </a:xfrm>
        <a:custGeom>
          <a:avLst/>
          <a:gdLst/>
          <a:ahLst/>
          <a:cxnLst/>
          <a:rect l="0" t="0" r="0" b="0"/>
          <a:pathLst>
            <a:path>
              <a:moveTo>
                <a:pt x="300742" y="0"/>
              </a:moveTo>
              <a:lnTo>
                <a:pt x="0" y="5285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4573842" y="672333"/>
          <a:ext cx="98208" cy="103593"/>
        </a:xfrm>
        <a:custGeom>
          <a:avLst/>
          <a:gdLst/>
          <a:ahLst/>
          <a:cxnLst/>
          <a:rect l="0" t="0" r="0" b="0"/>
          <a:pathLst>
            <a:path>
              <a:moveTo>
                <a:pt x="0" y="103593"/>
              </a:moveTo>
              <a:lnTo>
                <a:pt x="9820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839123-E833-413F-AB9B-57B72EFC705B}">
      <dsp:nvSpPr>
        <dsp:cNvPr id="0" name=""/>
        <dsp:cNvSpPr/>
      </dsp:nvSpPr>
      <dsp:spPr>
        <a:xfrm>
          <a:off x="144012" y="1326779"/>
          <a:ext cx="302495" cy="2998590"/>
        </a:xfrm>
        <a:custGeom>
          <a:avLst/>
          <a:gdLst/>
          <a:ahLst/>
          <a:cxnLst/>
          <a:rect l="0" t="0" r="0" b="0"/>
          <a:pathLst>
            <a:path>
              <a:moveTo>
                <a:pt x="302495" y="0"/>
              </a:moveTo>
              <a:lnTo>
                <a:pt x="0" y="29985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F8687E-70F9-427B-8D91-2BF9FBB1B7A4}">
      <dsp:nvSpPr>
        <dsp:cNvPr id="0" name=""/>
        <dsp:cNvSpPr/>
      </dsp:nvSpPr>
      <dsp:spPr>
        <a:xfrm>
          <a:off x="72009" y="1326779"/>
          <a:ext cx="374498" cy="1814282"/>
        </a:xfrm>
        <a:custGeom>
          <a:avLst/>
          <a:gdLst/>
          <a:ahLst/>
          <a:cxnLst/>
          <a:rect l="0" t="0" r="0" b="0"/>
          <a:pathLst>
            <a:path>
              <a:moveTo>
                <a:pt x="374498" y="0"/>
              </a:moveTo>
              <a:lnTo>
                <a:pt x="0" y="1814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2D4317-9386-4F15-A192-E46E8BA1A1DC}">
      <dsp:nvSpPr>
        <dsp:cNvPr id="0" name=""/>
        <dsp:cNvSpPr/>
      </dsp:nvSpPr>
      <dsp:spPr>
        <a:xfrm>
          <a:off x="72009" y="1326779"/>
          <a:ext cx="374498" cy="651665"/>
        </a:xfrm>
        <a:custGeom>
          <a:avLst/>
          <a:gdLst/>
          <a:ahLst/>
          <a:cxnLst/>
          <a:rect l="0" t="0" r="0" b="0"/>
          <a:pathLst>
            <a:path>
              <a:moveTo>
                <a:pt x="374498" y="0"/>
              </a:moveTo>
              <a:lnTo>
                <a:pt x="0" y="6516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82466-3306-4557-96E4-6D97CED64D14}">
      <dsp:nvSpPr>
        <dsp:cNvPr id="0" name=""/>
        <dsp:cNvSpPr/>
      </dsp:nvSpPr>
      <dsp:spPr>
        <a:xfrm>
          <a:off x="1656451" y="600321"/>
          <a:ext cx="2917390" cy="175605"/>
        </a:xfrm>
        <a:custGeom>
          <a:avLst/>
          <a:gdLst/>
          <a:ahLst/>
          <a:cxnLst/>
          <a:rect l="0" t="0" r="0" b="0"/>
          <a:pathLst>
            <a:path>
              <a:moveTo>
                <a:pt x="2917390" y="175605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1440184" y="0"/>
          <a:ext cx="6267315" cy="775926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РАЗНОВИДНОСТИ ФИРМ</a:t>
          </a:r>
          <a:endParaRPr lang="ru-RU" sz="3600" b="1" kern="1200" dirty="0"/>
        </a:p>
      </dsp:txBody>
      <dsp:txXfrm>
        <a:off x="1440184" y="0"/>
        <a:ext cx="6267315" cy="775926"/>
      </dsp:txXfrm>
    </dsp:sp>
    <dsp:sp modelId="{3F152074-0C14-4B46-B21E-8261A9BE132D}">
      <dsp:nvSpPr>
        <dsp:cNvPr id="0" name=""/>
        <dsp:cNvSpPr/>
      </dsp:nvSpPr>
      <dsp:spPr>
        <a:xfrm>
          <a:off x="144021" y="600321"/>
          <a:ext cx="3024860" cy="726458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Общества</a:t>
          </a:r>
          <a:endParaRPr lang="ru-RU" sz="2400" b="1" kern="1200" dirty="0"/>
        </a:p>
      </dsp:txBody>
      <dsp:txXfrm>
        <a:off x="144021" y="600321"/>
        <a:ext cx="3024860" cy="726458"/>
      </dsp:txXfrm>
    </dsp:sp>
    <dsp:sp modelId="{0D1A098A-2462-4AD2-B17E-2953E9B6B659}">
      <dsp:nvSpPr>
        <dsp:cNvPr id="0" name=""/>
        <dsp:cNvSpPr/>
      </dsp:nvSpPr>
      <dsp:spPr>
        <a:xfrm>
          <a:off x="72009" y="1457585"/>
          <a:ext cx="3186502" cy="10417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Акционерные (ОАО/ЗАО)</a:t>
          </a:r>
          <a:endParaRPr lang="ru-RU" sz="2400" b="1" kern="1200" dirty="0"/>
        </a:p>
      </dsp:txBody>
      <dsp:txXfrm>
        <a:off x="72009" y="1457585"/>
        <a:ext cx="3186502" cy="1041717"/>
      </dsp:txXfrm>
    </dsp:sp>
    <dsp:sp modelId="{04CCF73A-031C-4D2D-982D-1391CF7CEE0C}">
      <dsp:nvSpPr>
        <dsp:cNvPr id="0" name=""/>
        <dsp:cNvSpPr/>
      </dsp:nvSpPr>
      <dsp:spPr>
        <a:xfrm>
          <a:off x="72009" y="2609715"/>
          <a:ext cx="2824901" cy="10626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 ограниченной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ответственностью</a:t>
          </a:r>
          <a:endParaRPr lang="ru-RU" sz="2400" b="1" kern="1200" dirty="0"/>
        </a:p>
      </dsp:txBody>
      <dsp:txXfrm>
        <a:off x="72009" y="2609715"/>
        <a:ext cx="2824901" cy="1062693"/>
      </dsp:txXfrm>
    </dsp:sp>
    <dsp:sp modelId="{D3A987A9-E0F6-4921-BCCB-50254498493D}">
      <dsp:nvSpPr>
        <dsp:cNvPr id="0" name=""/>
        <dsp:cNvSpPr/>
      </dsp:nvSpPr>
      <dsp:spPr>
        <a:xfrm>
          <a:off x="144012" y="3864167"/>
          <a:ext cx="2619703" cy="9224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 дополнительной ответственностью</a:t>
          </a:r>
          <a:endParaRPr lang="ru-RU" sz="2400" b="1" kern="1200" dirty="0"/>
        </a:p>
      </dsp:txBody>
      <dsp:txXfrm>
        <a:off x="144012" y="3864167"/>
        <a:ext cx="2619703" cy="922404"/>
      </dsp:txXfrm>
    </dsp:sp>
    <dsp:sp modelId="{9CFBE578-DD8E-48E7-B675-62C492642645}">
      <dsp:nvSpPr>
        <dsp:cNvPr id="0" name=""/>
        <dsp:cNvSpPr/>
      </dsp:nvSpPr>
      <dsp:spPr>
        <a:xfrm>
          <a:off x="3528398" y="672333"/>
          <a:ext cx="2287305" cy="55175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Товарищества</a:t>
          </a:r>
          <a:endParaRPr lang="ru-RU" sz="2400" b="1" kern="1200" dirty="0"/>
        </a:p>
      </dsp:txBody>
      <dsp:txXfrm>
        <a:off x="3528398" y="672333"/>
        <a:ext cx="2287305" cy="551754"/>
      </dsp:txXfrm>
    </dsp:sp>
    <dsp:sp modelId="{91C118F0-6C0B-405E-8D95-97A60B059A0D}">
      <dsp:nvSpPr>
        <dsp:cNvPr id="0" name=""/>
        <dsp:cNvSpPr/>
      </dsp:nvSpPr>
      <dsp:spPr>
        <a:xfrm>
          <a:off x="3456386" y="1385573"/>
          <a:ext cx="2807412" cy="734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Полные </a:t>
          </a:r>
          <a:endParaRPr lang="ru-RU" sz="2400" b="1" kern="1200" dirty="0"/>
        </a:p>
      </dsp:txBody>
      <dsp:txXfrm>
        <a:off x="3456386" y="1385573"/>
        <a:ext cx="2807412" cy="734132"/>
      </dsp:txXfrm>
    </dsp:sp>
    <dsp:sp modelId="{28D718B2-85FE-4339-9B8D-72B5BA1C9DFE}">
      <dsp:nvSpPr>
        <dsp:cNvPr id="0" name=""/>
        <dsp:cNvSpPr/>
      </dsp:nvSpPr>
      <dsp:spPr>
        <a:xfrm>
          <a:off x="3456386" y="2249673"/>
          <a:ext cx="2721112" cy="1030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Коммандитные</a:t>
          </a:r>
          <a:endParaRPr lang="ru-RU" sz="2400" b="1" kern="1200" dirty="0"/>
        </a:p>
      </dsp:txBody>
      <dsp:txXfrm>
        <a:off x="3456386" y="2249673"/>
        <a:ext cx="2721112" cy="1030086"/>
      </dsp:txXfrm>
    </dsp:sp>
    <dsp:sp modelId="{3D2B17E5-5D59-4AC8-9E0E-1102E4D1E9FD}">
      <dsp:nvSpPr>
        <dsp:cNvPr id="0" name=""/>
        <dsp:cNvSpPr/>
      </dsp:nvSpPr>
      <dsp:spPr>
        <a:xfrm>
          <a:off x="6408717" y="672333"/>
          <a:ext cx="1844809" cy="790159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Индивидуальные фирмы</a:t>
          </a:r>
          <a:endParaRPr lang="ru-RU" sz="2400" b="1" kern="1200" dirty="0"/>
        </a:p>
      </dsp:txBody>
      <dsp:txXfrm>
        <a:off x="6408717" y="672333"/>
        <a:ext cx="1844809" cy="790159"/>
      </dsp:txXfrm>
    </dsp:sp>
  </dsp:spTree>
</dsp:drawing>
</file>

<file path=ppt/diagrams/drawing3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F5DBE8-192C-4E85-AA33-A2FE29CE6E24}">
      <dsp:nvSpPr>
        <dsp:cNvPr id="0" name=""/>
        <dsp:cNvSpPr/>
      </dsp:nvSpPr>
      <dsp:spPr>
        <a:xfrm>
          <a:off x="6186297" y="2856636"/>
          <a:ext cx="91440" cy="7872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87230"/>
              </a:lnTo>
              <a:lnTo>
                <a:pt x="47021" y="7872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9B5B25-561B-4446-BA4E-189CBBEFDE0A}">
      <dsp:nvSpPr>
        <dsp:cNvPr id="0" name=""/>
        <dsp:cNvSpPr/>
      </dsp:nvSpPr>
      <dsp:spPr>
        <a:xfrm>
          <a:off x="4238028" y="1209848"/>
          <a:ext cx="2880164" cy="660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177"/>
              </a:lnTo>
              <a:lnTo>
                <a:pt x="2880164" y="453177"/>
              </a:lnTo>
              <a:lnTo>
                <a:pt x="2880164" y="6603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7F035C-A3B2-40C4-9F10-D12028042FF5}">
      <dsp:nvSpPr>
        <dsp:cNvPr id="0" name=""/>
        <dsp:cNvSpPr/>
      </dsp:nvSpPr>
      <dsp:spPr>
        <a:xfrm>
          <a:off x="2804833" y="2473250"/>
          <a:ext cx="670548" cy="1663498"/>
        </a:xfrm>
        <a:custGeom>
          <a:avLst/>
          <a:gdLst/>
          <a:ahLst/>
          <a:cxnLst/>
          <a:rect l="0" t="0" r="0" b="0"/>
          <a:pathLst>
            <a:path>
              <a:moveTo>
                <a:pt x="670548" y="1663498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4192308" y="1209848"/>
          <a:ext cx="91440" cy="20654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58284"/>
              </a:lnTo>
              <a:lnTo>
                <a:pt x="131330" y="1858284"/>
              </a:lnTo>
              <a:lnTo>
                <a:pt x="131330" y="20654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0B2F54-2643-440E-B819-45D9F4F1288F}">
      <dsp:nvSpPr>
        <dsp:cNvPr id="0" name=""/>
        <dsp:cNvSpPr/>
      </dsp:nvSpPr>
      <dsp:spPr>
        <a:xfrm>
          <a:off x="478042" y="2827684"/>
          <a:ext cx="284730" cy="691544"/>
        </a:xfrm>
        <a:custGeom>
          <a:avLst/>
          <a:gdLst/>
          <a:ahLst/>
          <a:cxnLst/>
          <a:rect l="0" t="0" r="0" b="0"/>
          <a:pathLst>
            <a:path>
              <a:moveTo>
                <a:pt x="284730" y="0"/>
              </a:moveTo>
              <a:lnTo>
                <a:pt x="0" y="6915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32D88-F695-48B1-93F8-DAACBB8622FD}">
      <dsp:nvSpPr>
        <dsp:cNvPr id="0" name=""/>
        <dsp:cNvSpPr/>
      </dsp:nvSpPr>
      <dsp:spPr>
        <a:xfrm>
          <a:off x="1551937" y="1209848"/>
          <a:ext cx="2686091" cy="753572"/>
        </a:xfrm>
        <a:custGeom>
          <a:avLst/>
          <a:gdLst/>
          <a:ahLst/>
          <a:cxnLst/>
          <a:rect l="0" t="0" r="0" b="0"/>
          <a:pathLst>
            <a:path>
              <a:moveTo>
                <a:pt x="2686091" y="0"/>
              </a:moveTo>
              <a:lnTo>
                <a:pt x="2686091" y="546417"/>
              </a:lnTo>
              <a:lnTo>
                <a:pt x="0" y="546417"/>
              </a:lnTo>
              <a:lnTo>
                <a:pt x="0" y="7535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0" y="489114"/>
          <a:ext cx="8476057" cy="7207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Несовершенства («слабости» / провалы) ….</a:t>
          </a:r>
          <a:endParaRPr lang="ru-RU" sz="2800" b="1" kern="1200" dirty="0"/>
        </a:p>
      </dsp:txBody>
      <dsp:txXfrm>
        <a:off x="0" y="489114"/>
        <a:ext cx="8476057" cy="720733"/>
      </dsp:txXfrm>
    </dsp:sp>
    <dsp:sp modelId="{2892E2C9-0B59-44B5-8595-C69C1E9EBBA6}">
      <dsp:nvSpPr>
        <dsp:cNvPr id="0" name=""/>
        <dsp:cNvSpPr/>
      </dsp:nvSpPr>
      <dsp:spPr>
        <a:xfrm>
          <a:off x="565481" y="1963421"/>
          <a:ext cx="1972910" cy="8642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Неравенство …</a:t>
          </a:r>
          <a:endParaRPr lang="ru-RU" sz="2400" b="1" kern="1200" dirty="0"/>
        </a:p>
      </dsp:txBody>
      <dsp:txXfrm>
        <a:off x="565481" y="1963421"/>
        <a:ext cx="1972910" cy="864263"/>
      </dsp:txXfrm>
    </dsp:sp>
    <dsp:sp modelId="{C33AAF17-D449-46BC-8A5C-E41730287A71}">
      <dsp:nvSpPr>
        <dsp:cNvPr id="0" name=""/>
        <dsp:cNvSpPr/>
      </dsp:nvSpPr>
      <dsp:spPr>
        <a:xfrm>
          <a:off x="478042" y="3026001"/>
          <a:ext cx="2302268" cy="986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Финансирование … науки</a:t>
          </a:r>
          <a:endParaRPr lang="ru-RU" sz="2400" kern="1200" dirty="0"/>
        </a:p>
      </dsp:txBody>
      <dsp:txXfrm>
        <a:off x="478042" y="3026001"/>
        <a:ext cx="2302268" cy="986455"/>
      </dsp:txXfrm>
    </dsp:sp>
    <dsp:sp modelId="{9CFBE578-DD8E-48E7-B675-62C492642645}">
      <dsp:nvSpPr>
        <dsp:cNvPr id="0" name=""/>
        <dsp:cNvSpPr/>
      </dsp:nvSpPr>
      <dsp:spPr>
        <a:xfrm>
          <a:off x="3263318" y="3275288"/>
          <a:ext cx="2120641" cy="8614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Цикличность развития …</a:t>
          </a:r>
          <a:endParaRPr lang="ru-RU" sz="2400" b="1" kern="1200" dirty="0"/>
        </a:p>
      </dsp:txBody>
      <dsp:txXfrm>
        <a:off x="3263318" y="3275288"/>
        <a:ext cx="2120641" cy="861461"/>
      </dsp:txXfrm>
    </dsp:sp>
    <dsp:sp modelId="{F57BF245-D64A-47CB-BEF8-01A35F453D83}">
      <dsp:nvSpPr>
        <dsp:cNvPr id="0" name=""/>
        <dsp:cNvSpPr/>
      </dsp:nvSpPr>
      <dsp:spPr>
        <a:xfrm>
          <a:off x="2804833" y="1785504"/>
          <a:ext cx="2685505" cy="1375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Невозможность создания общественных …</a:t>
          </a:r>
          <a:endParaRPr lang="ru-RU" sz="2400" kern="1200" dirty="0"/>
        </a:p>
      </dsp:txBody>
      <dsp:txXfrm>
        <a:off x="2804833" y="1785504"/>
        <a:ext cx="2685505" cy="1375493"/>
      </dsp:txXfrm>
    </dsp:sp>
    <dsp:sp modelId="{B83165F0-DDF4-4280-B812-C02BEC62E8E4}">
      <dsp:nvSpPr>
        <dsp:cNvPr id="0" name=""/>
        <dsp:cNvSpPr/>
      </dsp:nvSpPr>
      <dsp:spPr>
        <a:xfrm>
          <a:off x="6010473" y="1870181"/>
          <a:ext cx="2215440" cy="986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Отрицательные внешние …</a:t>
          </a:r>
          <a:endParaRPr lang="ru-RU" sz="2400" kern="1200" dirty="0"/>
        </a:p>
      </dsp:txBody>
      <dsp:txXfrm>
        <a:off x="6010473" y="1870181"/>
        <a:ext cx="2215440" cy="986455"/>
      </dsp:txXfrm>
    </dsp:sp>
    <dsp:sp modelId="{C1A4380A-908C-4B93-AF8F-4A9FE82A7CAC}">
      <dsp:nvSpPr>
        <dsp:cNvPr id="0" name=""/>
        <dsp:cNvSpPr/>
      </dsp:nvSpPr>
      <dsp:spPr>
        <a:xfrm>
          <a:off x="6233318" y="3150639"/>
          <a:ext cx="2325864" cy="986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Монополизация экономики</a:t>
          </a:r>
          <a:endParaRPr lang="ru-RU" sz="2400" kern="1200" dirty="0"/>
        </a:p>
      </dsp:txBody>
      <dsp:txXfrm>
        <a:off x="6233318" y="3150639"/>
        <a:ext cx="2325864" cy="986455"/>
      </dsp:txXfrm>
    </dsp:sp>
  </dsp:spTree>
</dsp:drawing>
</file>

<file path=ppt/diagrams/drawing3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F5DBE8-192C-4E85-AA33-A2FE29CE6E24}">
      <dsp:nvSpPr>
        <dsp:cNvPr id="0" name=""/>
        <dsp:cNvSpPr/>
      </dsp:nvSpPr>
      <dsp:spPr>
        <a:xfrm>
          <a:off x="6186297" y="2856636"/>
          <a:ext cx="91440" cy="7872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87230"/>
              </a:lnTo>
              <a:lnTo>
                <a:pt x="47021" y="7872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9B5B25-561B-4446-BA4E-189CBBEFDE0A}">
      <dsp:nvSpPr>
        <dsp:cNvPr id="0" name=""/>
        <dsp:cNvSpPr/>
      </dsp:nvSpPr>
      <dsp:spPr>
        <a:xfrm>
          <a:off x="4238028" y="1209848"/>
          <a:ext cx="2880164" cy="660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177"/>
              </a:lnTo>
              <a:lnTo>
                <a:pt x="2880164" y="453177"/>
              </a:lnTo>
              <a:lnTo>
                <a:pt x="2880164" y="6603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7F035C-A3B2-40C4-9F10-D12028042FF5}">
      <dsp:nvSpPr>
        <dsp:cNvPr id="0" name=""/>
        <dsp:cNvSpPr/>
      </dsp:nvSpPr>
      <dsp:spPr>
        <a:xfrm>
          <a:off x="2804833" y="2473250"/>
          <a:ext cx="670548" cy="1663498"/>
        </a:xfrm>
        <a:custGeom>
          <a:avLst/>
          <a:gdLst/>
          <a:ahLst/>
          <a:cxnLst/>
          <a:rect l="0" t="0" r="0" b="0"/>
          <a:pathLst>
            <a:path>
              <a:moveTo>
                <a:pt x="670548" y="1663498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4192308" y="1209848"/>
          <a:ext cx="91440" cy="20654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58284"/>
              </a:lnTo>
              <a:lnTo>
                <a:pt x="131330" y="1858284"/>
              </a:lnTo>
              <a:lnTo>
                <a:pt x="131330" y="20654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0B2F54-2643-440E-B819-45D9F4F1288F}">
      <dsp:nvSpPr>
        <dsp:cNvPr id="0" name=""/>
        <dsp:cNvSpPr/>
      </dsp:nvSpPr>
      <dsp:spPr>
        <a:xfrm>
          <a:off x="478042" y="2827684"/>
          <a:ext cx="284730" cy="691544"/>
        </a:xfrm>
        <a:custGeom>
          <a:avLst/>
          <a:gdLst/>
          <a:ahLst/>
          <a:cxnLst/>
          <a:rect l="0" t="0" r="0" b="0"/>
          <a:pathLst>
            <a:path>
              <a:moveTo>
                <a:pt x="284730" y="0"/>
              </a:moveTo>
              <a:lnTo>
                <a:pt x="0" y="6915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32D88-F695-48B1-93F8-DAACBB8622FD}">
      <dsp:nvSpPr>
        <dsp:cNvPr id="0" name=""/>
        <dsp:cNvSpPr/>
      </dsp:nvSpPr>
      <dsp:spPr>
        <a:xfrm>
          <a:off x="1551937" y="1209848"/>
          <a:ext cx="2686091" cy="753572"/>
        </a:xfrm>
        <a:custGeom>
          <a:avLst/>
          <a:gdLst/>
          <a:ahLst/>
          <a:cxnLst/>
          <a:rect l="0" t="0" r="0" b="0"/>
          <a:pathLst>
            <a:path>
              <a:moveTo>
                <a:pt x="2686091" y="0"/>
              </a:moveTo>
              <a:lnTo>
                <a:pt x="2686091" y="546417"/>
              </a:lnTo>
              <a:lnTo>
                <a:pt x="0" y="546417"/>
              </a:lnTo>
              <a:lnTo>
                <a:pt x="0" y="7535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0" y="489114"/>
          <a:ext cx="8476057" cy="7207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Несовершенства («слабости» / провалы) ….</a:t>
          </a:r>
          <a:endParaRPr lang="ru-RU" sz="2800" b="1" kern="1200" dirty="0"/>
        </a:p>
      </dsp:txBody>
      <dsp:txXfrm>
        <a:off x="0" y="489114"/>
        <a:ext cx="8476057" cy="720733"/>
      </dsp:txXfrm>
    </dsp:sp>
    <dsp:sp modelId="{2892E2C9-0B59-44B5-8595-C69C1E9EBBA6}">
      <dsp:nvSpPr>
        <dsp:cNvPr id="0" name=""/>
        <dsp:cNvSpPr/>
      </dsp:nvSpPr>
      <dsp:spPr>
        <a:xfrm>
          <a:off x="565481" y="1963421"/>
          <a:ext cx="1972910" cy="8642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Неравенство доходов </a:t>
          </a:r>
          <a:endParaRPr lang="ru-RU" sz="2400" b="1" kern="1200" dirty="0"/>
        </a:p>
      </dsp:txBody>
      <dsp:txXfrm>
        <a:off x="565481" y="1963421"/>
        <a:ext cx="1972910" cy="864263"/>
      </dsp:txXfrm>
    </dsp:sp>
    <dsp:sp modelId="{C33AAF17-D449-46BC-8A5C-E41730287A71}">
      <dsp:nvSpPr>
        <dsp:cNvPr id="0" name=""/>
        <dsp:cNvSpPr/>
      </dsp:nvSpPr>
      <dsp:spPr>
        <a:xfrm>
          <a:off x="478042" y="3026001"/>
          <a:ext cx="2302268" cy="986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Финансирование </a:t>
          </a:r>
          <a:r>
            <a:rPr lang="ru-RU" sz="2400" b="1" kern="1200" dirty="0" err="1" smtClean="0"/>
            <a:t>фундам-й</a:t>
          </a:r>
          <a:r>
            <a:rPr lang="ru-RU" sz="2400" b="1" kern="1200" dirty="0" smtClean="0"/>
            <a:t> науки</a:t>
          </a:r>
          <a:endParaRPr lang="ru-RU" sz="2400" b="1" kern="1200" dirty="0"/>
        </a:p>
      </dsp:txBody>
      <dsp:txXfrm>
        <a:off x="478042" y="3026001"/>
        <a:ext cx="2302268" cy="986455"/>
      </dsp:txXfrm>
    </dsp:sp>
    <dsp:sp modelId="{9CFBE578-DD8E-48E7-B675-62C492642645}">
      <dsp:nvSpPr>
        <dsp:cNvPr id="0" name=""/>
        <dsp:cNvSpPr/>
      </dsp:nvSpPr>
      <dsp:spPr>
        <a:xfrm>
          <a:off x="3263318" y="3275288"/>
          <a:ext cx="2120641" cy="8614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Цикличность развития РЭ</a:t>
          </a:r>
          <a:endParaRPr lang="ru-RU" sz="2400" b="1" kern="1200" dirty="0"/>
        </a:p>
      </dsp:txBody>
      <dsp:txXfrm>
        <a:off x="3263318" y="3275288"/>
        <a:ext cx="2120641" cy="861461"/>
      </dsp:txXfrm>
    </dsp:sp>
    <dsp:sp modelId="{F57BF245-D64A-47CB-BEF8-01A35F453D83}">
      <dsp:nvSpPr>
        <dsp:cNvPr id="0" name=""/>
        <dsp:cNvSpPr/>
      </dsp:nvSpPr>
      <dsp:spPr>
        <a:xfrm>
          <a:off x="2804833" y="1785504"/>
          <a:ext cx="2685505" cy="1375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Невозможность создания общественных благ</a:t>
          </a:r>
          <a:endParaRPr lang="ru-RU" sz="2400" b="1" kern="1200" dirty="0"/>
        </a:p>
      </dsp:txBody>
      <dsp:txXfrm>
        <a:off x="2804833" y="1785504"/>
        <a:ext cx="2685505" cy="1375493"/>
      </dsp:txXfrm>
    </dsp:sp>
    <dsp:sp modelId="{B83165F0-DDF4-4280-B812-C02BEC62E8E4}">
      <dsp:nvSpPr>
        <dsp:cNvPr id="0" name=""/>
        <dsp:cNvSpPr/>
      </dsp:nvSpPr>
      <dsp:spPr>
        <a:xfrm>
          <a:off x="6010473" y="1870181"/>
          <a:ext cx="2215440" cy="986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Отрицательные внешние эффекты</a:t>
          </a:r>
          <a:endParaRPr lang="ru-RU" sz="2400" b="1" kern="1200" dirty="0"/>
        </a:p>
      </dsp:txBody>
      <dsp:txXfrm>
        <a:off x="6010473" y="1870181"/>
        <a:ext cx="2215440" cy="986455"/>
      </dsp:txXfrm>
    </dsp:sp>
    <dsp:sp modelId="{C1A4380A-908C-4B93-AF8F-4A9FE82A7CAC}">
      <dsp:nvSpPr>
        <dsp:cNvPr id="0" name=""/>
        <dsp:cNvSpPr/>
      </dsp:nvSpPr>
      <dsp:spPr>
        <a:xfrm>
          <a:off x="6233318" y="3150639"/>
          <a:ext cx="2325864" cy="986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Монополизация экономики</a:t>
          </a:r>
          <a:endParaRPr lang="ru-RU" sz="2400" b="1" kern="1200" dirty="0"/>
        </a:p>
      </dsp:txBody>
      <dsp:txXfrm>
        <a:off x="6233318" y="3150639"/>
        <a:ext cx="2325864" cy="986455"/>
      </dsp:txXfrm>
    </dsp:sp>
  </dsp:spTree>
</dsp:drawing>
</file>

<file path=ppt/diagrams/drawing3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F5DBE8-192C-4E85-AA33-A2FE29CE6E24}">
      <dsp:nvSpPr>
        <dsp:cNvPr id="0" name=""/>
        <dsp:cNvSpPr/>
      </dsp:nvSpPr>
      <dsp:spPr>
        <a:xfrm>
          <a:off x="6186297" y="2856636"/>
          <a:ext cx="91440" cy="7872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87230"/>
              </a:lnTo>
              <a:lnTo>
                <a:pt x="47021" y="7872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9B5B25-561B-4446-BA4E-189CBBEFDE0A}">
      <dsp:nvSpPr>
        <dsp:cNvPr id="0" name=""/>
        <dsp:cNvSpPr/>
      </dsp:nvSpPr>
      <dsp:spPr>
        <a:xfrm>
          <a:off x="4238028" y="1209848"/>
          <a:ext cx="2880164" cy="660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177"/>
              </a:lnTo>
              <a:lnTo>
                <a:pt x="2880164" y="453177"/>
              </a:lnTo>
              <a:lnTo>
                <a:pt x="2880164" y="6603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7F035C-A3B2-40C4-9F10-D12028042FF5}">
      <dsp:nvSpPr>
        <dsp:cNvPr id="0" name=""/>
        <dsp:cNvSpPr/>
      </dsp:nvSpPr>
      <dsp:spPr>
        <a:xfrm>
          <a:off x="2804833" y="2473250"/>
          <a:ext cx="590101" cy="1663498"/>
        </a:xfrm>
        <a:custGeom>
          <a:avLst/>
          <a:gdLst/>
          <a:ahLst/>
          <a:cxnLst/>
          <a:rect l="0" t="0" r="0" b="0"/>
          <a:pathLst>
            <a:path>
              <a:moveTo>
                <a:pt x="590101" y="1663498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4238028" y="1209848"/>
          <a:ext cx="219689" cy="2065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8284"/>
              </a:lnTo>
              <a:lnTo>
                <a:pt x="219689" y="1858284"/>
              </a:lnTo>
              <a:lnTo>
                <a:pt x="219689" y="20654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0B2F54-2643-440E-B819-45D9F4F1288F}">
      <dsp:nvSpPr>
        <dsp:cNvPr id="0" name=""/>
        <dsp:cNvSpPr/>
      </dsp:nvSpPr>
      <dsp:spPr>
        <a:xfrm>
          <a:off x="478042" y="2827684"/>
          <a:ext cx="284730" cy="691544"/>
        </a:xfrm>
        <a:custGeom>
          <a:avLst/>
          <a:gdLst/>
          <a:ahLst/>
          <a:cxnLst/>
          <a:rect l="0" t="0" r="0" b="0"/>
          <a:pathLst>
            <a:path>
              <a:moveTo>
                <a:pt x="284730" y="0"/>
              </a:moveTo>
              <a:lnTo>
                <a:pt x="0" y="6915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32D88-F695-48B1-93F8-DAACBB8622FD}">
      <dsp:nvSpPr>
        <dsp:cNvPr id="0" name=""/>
        <dsp:cNvSpPr/>
      </dsp:nvSpPr>
      <dsp:spPr>
        <a:xfrm>
          <a:off x="1551937" y="1209848"/>
          <a:ext cx="2686091" cy="753572"/>
        </a:xfrm>
        <a:custGeom>
          <a:avLst/>
          <a:gdLst/>
          <a:ahLst/>
          <a:cxnLst/>
          <a:rect l="0" t="0" r="0" b="0"/>
          <a:pathLst>
            <a:path>
              <a:moveTo>
                <a:pt x="2686091" y="0"/>
              </a:moveTo>
              <a:lnTo>
                <a:pt x="2686091" y="546417"/>
              </a:lnTo>
              <a:lnTo>
                <a:pt x="0" y="546417"/>
              </a:lnTo>
              <a:lnTo>
                <a:pt x="0" y="7535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0" y="489114"/>
          <a:ext cx="8476057" cy="7207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Неценовые факторы формирования спроса</a:t>
          </a:r>
          <a:endParaRPr lang="ru-RU" sz="2800" b="1" kern="1200" dirty="0"/>
        </a:p>
      </dsp:txBody>
      <dsp:txXfrm>
        <a:off x="0" y="489114"/>
        <a:ext cx="8476057" cy="720733"/>
      </dsp:txXfrm>
    </dsp:sp>
    <dsp:sp modelId="{2892E2C9-0B59-44B5-8595-C69C1E9EBBA6}">
      <dsp:nvSpPr>
        <dsp:cNvPr id="0" name=""/>
        <dsp:cNvSpPr/>
      </dsp:nvSpPr>
      <dsp:spPr>
        <a:xfrm>
          <a:off x="565481" y="1963421"/>
          <a:ext cx="1972910" cy="8642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∆ </a:t>
          </a:r>
          <a:r>
            <a:rPr lang="ru-RU" sz="2400" b="1" kern="1200" dirty="0" err="1" smtClean="0"/>
            <a:t>д</a:t>
          </a:r>
          <a:r>
            <a:rPr lang="ru-RU" sz="2400" b="1" kern="1200" dirty="0" smtClean="0"/>
            <a:t> . . . . . .</a:t>
          </a:r>
          <a:endParaRPr lang="ru-RU" sz="2400" b="1" kern="1200" dirty="0"/>
        </a:p>
      </dsp:txBody>
      <dsp:txXfrm>
        <a:off x="565481" y="1963421"/>
        <a:ext cx="1972910" cy="864263"/>
      </dsp:txXfrm>
    </dsp:sp>
    <dsp:sp modelId="{C33AAF17-D449-46BC-8A5C-E41730287A71}">
      <dsp:nvSpPr>
        <dsp:cNvPr id="0" name=""/>
        <dsp:cNvSpPr/>
      </dsp:nvSpPr>
      <dsp:spPr>
        <a:xfrm>
          <a:off x="478042" y="3026001"/>
          <a:ext cx="2302268" cy="986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/>
              <a:cs typeface="Times New Roman"/>
            </a:rPr>
            <a:t>∆  вкусов и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/>
              <a:cs typeface="Times New Roman"/>
            </a:rPr>
            <a:t>. . . . . . . . . . </a:t>
          </a:r>
          <a:endParaRPr lang="ru-RU" sz="2400" kern="1200" dirty="0"/>
        </a:p>
      </dsp:txBody>
      <dsp:txXfrm>
        <a:off x="478042" y="3026001"/>
        <a:ext cx="2302268" cy="986455"/>
      </dsp:txXfrm>
    </dsp:sp>
    <dsp:sp modelId="{9CFBE578-DD8E-48E7-B675-62C492642645}">
      <dsp:nvSpPr>
        <dsp:cNvPr id="0" name=""/>
        <dsp:cNvSpPr/>
      </dsp:nvSpPr>
      <dsp:spPr>
        <a:xfrm>
          <a:off x="3129239" y="3275288"/>
          <a:ext cx="2656957" cy="8614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/>
              <a:cs typeface="Times New Roman"/>
            </a:rPr>
            <a:t>∆ цен на  . . . . . . . . . . . . . . . . товары </a:t>
          </a:r>
          <a:endParaRPr lang="ru-RU" sz="2400" b="1" kern="1200" dirty="0"/>
        </a:p>
      </dsp:txBody>
      <dsp:txXfrm>
        <a:off x="3129239" y="3275288"/>
        <a:ext cx="2656957" cy="861461"/>
      </dsp:txXfrm>
    </dsp:sp>
    <dsp:sp modelId="{F57BF245-D64A-47CB-BEF8-01A35F453D83}">
      <dsp:nvSpPr>
        <dsp:cNvPr id="0" name=""/>
        <dsp:cNvSpPr/>
      </dsp:nvSpPr>
      <dsp:spPr>
        <a:xfrm>
          <a:off x="2804833" y="1785504"/>
          <a:ext cx="2685505" cy="1375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/>
              <a:cs typeface="Times New Roman"/>
            </a:rPr>
            <a:t>∆ цен на . . . . . . . . . . . . . . . . товары</a:t>
          </a:r>
          <a:endParaRPr lang="ru-RU" sz="2400" kern="1200" dirty="0"/>
        </a:p>
      </dsp:txBody>
      <dsp:txXfrm>
        <a:off x="2804833" y="1785504"/>
        <a:ext cx="2685505" cy="1375493"/>
      </dsp:txXfrm>
    </dsp:sp>
    <dsp:sp modelId="{B83165F0-DDF4-4280-B812-C02BEC62E8E4}">
      <dsp:nvSpPr>
        <dsp:cNvPr id="0" name=""/>
        <dsp:cNvSpPr/>
      </dsp:nvSpPr>
      <dsp:spPr>
        <a:xfrm>
          <a:off x="6010473" y="1870181"/>
          <a:ext cx="2215440" cy="986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/>
              <a:cs typeface="Times New Roman"/>
            </a:rPr>
            <a:t>∆ численности . . .  </a:t>
          </a:r>
          <a:endParaRPr lang="ru-RU" sz="2400" kern="1200" dirty="0"/>
        </a:p>
      </dsp:txBody>
      <dsp:txXfrm>
        <a:off x="6010473" y="1870181"/>
        <a:ext cx="2215440" cy="986455"/>
      </dsp:txXfrm>
    </dsp:sp>
    <dsp:sp modelId="{C1A4380A-908C-4B93-AF8F-4A9FE82A7CAC}">
      <dsp:nvSpPr>
        <dsp:cNvPr id="0" name=""/>
        <dsp:cNvSpPr/>
      </dsp:nvSpPr>
      <dsp:spPr>
        <a:xfrm>
          <a:off x="6233318" y="3150639"/>
          <a:ext cx="2325864" cy="986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/>
              <a:cs typeface="Times New Roman"/>
            </a:rPr>
            <a:t>Ожидание ∆  … и …</a:t>
          </a:r>
          <a:endParaRPr lang="ru-RU" sz="2400" kern="1200" dirty="0"/>
        </a:p>
      </dsp:txBody>
      <dsp:txXfrm>
        <a:off x="6233318" y="3150639"/>
        <a:ext cx="2325864" cy="98645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08AFD2-9320-4D7E-87D1-D2E74C53BDD4}">
      <dsp:nvSpPr>
        <dsp:cNvPr id="0" name=""/>
        <dsp:cNvSpPr/>
      </dsp:nvSpPr>
      <dsp:spPr>
        <a:xfrm>
          <a:off x="4140460" y="2239358"/>
          <a:ext cx="2087245" cy="7546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326"/>
              </a:lnTo>
              <a:lnTo>
                <a:pt x="2087245" y="377326"/>
              </a:lnTo>
              <a:lnTo>
                <a:pt x="2087245" y="7546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82466-3306-4557-96E4-6D97CED64D14}">
      <dsp:nvSpPr>
        <dsp:cNvPr id="0" name=""/>
        <dsp:cNvSpPr/>
      </dsp:nvSpPr>
      <dsp:spPr>
        <a:xfrm>
          <a:off x="1711248" y="2239358"/>
          <a:ext cx="2429211" cy="754653"/>
        </a:xfrm>
        <a:custGeom>
          <a:avLst/>
          <a:gdLst/>
          <a:ahLst/>
          <a:cxnLst/>
          <a:rect l="0" t="0" r="0" b="0"/>
          <a:pathLst>
            <a:path>
              <a:moveTo>
                <a:pt x="2429211" y="0"/>
              </a:moveTo>
              <a:lnTo>
                <a:pt x="2429211" y="377326"/>
              </a:lnTo>
              <a:lnTo>
                <a:pt x="0" y="377326"/>
              </a:lnTo>
              <a:lnTo>
                <a:pt x="0" y="7546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74800" y="1207549"/>
          <a:ext cx="8131318" cy="1031808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Блага</a:t>
          </a:r>
          <a:endParaRPr lang="ru-RU" sz="4700" kern="1200" dirty="0"/>
        </a:p>
      </dsp:txBody>
      <dsp:txXfrm>
        <a:off x="74800" y="1207549"/>
        <a:ext cx="8131318" cy="1031808"/>
      </dsp:txXfrm>
    </dsp:sp>
    <dsp:sp modelId="{3F152074-0C14-4B46-B21E-8261A9BE132D}">
      <dsp:nvSpPr>
        <dsp:cNvPr id="0" name=""/>
        <dsp:cNvSpPr/>
      </dsp:nvSpPr>
      <dsp:spPr>
        <a:xfrm>
          <a:off x="1329" y="2994011"/>
          <a:ext cx="3419837" cy="1055023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Даровые</a:t>
          </a:r>
          <a:endParaRPr lang="ru-RU" sz="4000" b="1" kern="1200" dirty="0"/>
        </a:p>
      </dsp:txBody>
      <dsp:txXfrm>
        <a:off x="1329" y="2994011"/>
        <a:ext cx="3419837" cy="1055023"/>
      </dsp:txXfrm>
    </dsp:sp>
    <dsp:sp modelId="{9CFBE578-DD8E-48E7-B675-62C492642645}">
      <dsp:nvSpPr>
        <dsp:cNvPr id="0" name=""/>
        <dsp:cNvSpPr/>
      </dsp:nvSpPr>
      <dsp:spPr>
        <a:xfrm>
          <a:off x="4175820" y="2994011"/>
          <a:ext cx="4103769" cy="1055023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Экономические</a:t>
          </a:r>
          <a:endParaRPr lang="ru-RU" sz="4700" kern="1200" dirty="0"/>
        </a:p>
      </dsp:txBody>
      <dsp:txXfrm>
        <a:off x="4175820" y="2994011"/>
        <a:ext cx="4103769" cy="1055023"/>
      </dsp:txXfrm>
    </dsp:sp>
  </dsp:spTree>
</dsp:drawing>
</file>

<file path=ppt/diagrams/drawing4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F5DBE8-192C-4E85-AA33-A2FE29CE6E24}">
      <dsp:nvSpPr>
        <dsp:cNvPr id="0" name=""/>
        <dsp:cNvSpPr/>
      </dsp:nvSpPr>
      <dsp:spPr>
        <a:xfrm>
          <a:off x="6233807" y="2852553"/>
          <a:ext cx="91440" cy="7731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73153"/>
              </a:lnTo>
              <a:lnTo>
                <a:pt x="46997" y="7731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9B5B25-561B-4446-BA4E-189CBBEFDE0A}">
      <dsp:nvSpPr>
        <dsp:cNvPr id="0" name=""/>
        <dsp:cNvSpPr/>
      </dsp:nvSpPr>
      <dsp:spPr>
        <a:xfrm>
          <a:off x="4162245" y="1235212"/>
          <a:ext cx="2987611" cy="648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5073"/>
              </a:lnTo>
              <a:lnTo>
                <a:pt x="2987611" y="445073"/>
              </a:lnTo>
              <a:lnTo>
                <a:pt x="2987611" y="648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7F035C-A3B2-40C4-9F10-D12028042FF5}">
      <dsp:nvSpPr>
        <dsp:cNvPr id="0" name=""/>
        <dsp:cNvSpPr/>
      </dsp:nvSpPr>
      <dsp:spPr>
        <a:xfrm>
          <a:off x="2595856" y="2476023"/>
          <a:ext cx="579549" cy="1633752"/>
        </a:xfrm>
        <a:custGeom>
          <a:avLst/>
          <a:gdLst/>
          <a:ahLst/>
          <a:cxnLst/>
          <a:rect l="0" t="0" r="0" b="0"/>
          <a:pathLst>
            <a:path>
              <a:moveTo>
                <a:pt x="579549" y="1633752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4116525" y="1235212"/>
          <a:ext cx="91440" cy="20285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25055"/>
              </a:lnTo>
              <a:lnTo>
                <a:pt x="102659" y="1825055"/>
              </a:lnTo>
              <a:lnTo>
                <a:pt x="102659" y="20285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0B2F54-2643-440E-B819-45D9F4F1288F}">
      <dsp:nvSpPr>
        <dsp:cNvPr id="0" name=""/>
        <dsp:cNvSpPr/>
      </dsp:nvSpPr>
      <dsp:spPr>
        <a:xfrm>
          <a:off x="310672" y="2824118"/>
          <a:ext cx="279638" cy="679178"/>
        </a:xfrm>
        <a:custGeom>
          <a:avLst/>
          <a:gdLst/>
          <a:ahLst/>
          <a:cxnLst/>
          <a:rect l="0" t="0" r="0" b="0"/>
          <a:pathLst>
            <a:path>
              <a:moveTo>
                <a:pt x="279638" y="0"/>
              </a:moveTo>
              <a:lnTo>
                <a:pt x="0" y="6791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32D88-F695-48B1-93F8-DAACBB8622FD}">
      <dsp:nvSpPr>
        <dsp:cNvPr id="0" name=""/>
        <dsp:cNvSpPr/>
      </dsp:nvSpPr>
      <dsp:spPr>
        <a:xfrm>
          <a:off x="1365363" y="1235212"/>
          <a:ext cx="2796881" cy="740097"/>
        </a:xfrm>
        <a:custGeom>
          <a:avLst/>
          <a:gdLst/>
          <a:ahLst/>
          <a:cxnLst/>
          <a:rect l="0" t="0" r="0" b="0"/>
          <a:pathLst>
            <a:path>
              <a:moveTo>
                <a:pt x="2796881" y="0"/>
              </a:moveTo>
              <a:lnTo>
                <a:pt x="2796881" y="536646"/>
              </a:lnTo>
              <a:lnTo>
                <a:pt x="0" y="536646"/>
              </a:lnTo>
              <a:lnTo>
                <a:pt x="0" y="7400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0" y="527366"/>
          <a:ext cx="8324490" cy="7078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Неценовые факторы формирования спроса</a:t>
          </a:r>
          <a:endParaRPr lang="ru-RU" sz="2800" b="1" kern="1200" dirty="0"/>
        </a:p>
      </dsp:txBody>
      <dsp:txXfrm>
        <a:off x="0" y="527366"/>
        <a:ext cx="8324490" cy="707845"/>
      </dsp:txXfrm>
    </dsp:sp>
    <dsp:sp modelId="{2892E2C9-0B59-44B5-8595-C69C1E9EBBA6}">
      <dsp:nvSpPr>
        <dsp:cNvPr id="0" name=""/>
        <dsp:cNvSpPr/>
      </dsp:nvSpPr>
      <dsp:spPr>
        <a:xfrm>
          <a:off x="396547" y="1975310"/>
          <a:ext cx="1937631" cy="848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∆ доходов</a:t>
          </a:r>
          <a:endParaRPr lang="ru-RU" sz="2400" b="1" kern="1200" dirty="0"/>
        </a:p>
      </dsp:txBody>
      <dsp:txXfrm>
        <a:off x="396547" y="1975310"/>
        <a:ext cx="1937631" cy="848808"/>
      </dsp:txXfrm>
    </dsp:sp>
    <dsp:sp modelId="{C33AAF17-D449-46BC-8A5C-E41730287A71}">
      <dsp:nvSpPr>
        <dsp:cNvPr id="0" name=""/>
        <dsp:cNvSpPr/>
      </dsp:nvSpPr>
      <dsp:spPr>
        <a:xfrm>
          <a:off x="310672" y="3018889"/>
          <a:ext cx="2261099" cy="9688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>
            <a:latin typeface="Times New Roman"/>
            <a:cs typeface="Times New Roman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/>
              <a:cs typeface="Times New Roman"/>
            </a:rPr>
            <a:t>∆  вкусов и предпочтений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310672" y="3018889"/>
        <a:ext cx="2261099" cy="968815"/>
      </dsp:txXfrm>
    </dsp:sp>
    <dsp:sp modelId="{9CFBE578-DD8E-48E7-B675-62C492642645}">
      <dsp:nvSpPr>
        <dsp:cNvPr id="0" name=""/>
        <dsp:cNvSpPr/>
      </dsp:nvSpPr>
      <dsp:spPr>
        <a:xfrm>
          <a:off x="2914461" y="3263718"/>
          <a:ext cx="2609447" cy="8460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/>
              <a:cs typeface="Times New Roman"/>
            </a:rPr>
            <a:t>∆ цен на  товары </a:t>
          </a:r>
          <a:endParaRPr lang="ru-RU" sz="2400" b="1" kern="1200" dirty="0"/>
        </a:p>
      </dsp:txBody>
      <dsp:txXfrm>
        <a:off x="2914461" y="3263718"/>
        <a:ext cx="2609447" cy="846057"/>
      </dsp:txXfrm>
    </dsp:sp>
    <dsp:sp modelId="{F57BF245-D64A-47CB-BEF8-01A35F453D83}">
      <dsp:nvSpPr>
        <dsp:cNvPr id="0" name=""/>
        <dsp:cNvSpPr/>
      </dsp:nvSpPr>
      <dsp:spPr>
        <a:xfrm>
          <a:off x="2595856" y="1800574"/>
          <a:ext cx="2955256" cy="13508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/>
              <a:cs typeface="Times New Roman"/>
            </a:rPr>
            <a:t>∆ цен на взаимодополняющие товары</a:t>
          </a:r>
          <a:endParaRPr lang="ru-RU" sz="2400" kern="1200" dirty="0"/>
        </a:p>
      </dsp:txBody>
      <dsp:txXfrm>
        <a:off x="2595856" y="1800574"/>
        <a:ext cx="2955256" cy="1350897"/>
      </dsp:txXfrm>
    </dsp:sp>
    <dsp:sp modelId="{B83165F0-DDF4-4280-B812-C02BEC62E8E4}">
      <dsp:nvSpPr>
        <dsp:cNvPr id="0" name=""/>
        <dsp:cNvSpPr/>
      </dsp:nvSpPr>
      <dsp:spPr>
        <a:xfrm>
          <a:off x="6061944" y="1883737"/>
          <a:ext cx="2175824" cy="9688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/>
              <a:cs typeface="Times New Roman"/>
            </a:rPr>
            <a:t>∆ численности . . .  </a:t>
          </a:r>
          <a:endParaRPr lang="ru-RU" sz="2400" kern="1200" dirty="0"/>
        </a:p>
      </dsp:txBody>
      <dsp:txXfrm>
        <a:off x="6061944" y="1883737"/>
        <a:ext cx="2175824" cy="968815"/>
      </dsp:txXfrm>
    </dsp:sp>
    <dsp:sp modelId="{C1A4380A-908C-4B93-AF8F-4A9FE82A7CAC}">
      <dsp:nvSpPr>
        <dsp:cNvPr id="0" name=""/>
        <dsp:cNvSpPr/>
      </dsp:nvSpPr>
      <dsp:spPr>
        <a:xfrm>
          <a:off x="6280805" y="3141299"/>
          <a:ext cx="2284273" cy="9688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/>
              <a:cs typeface="Times New Roman"/>
            </a:rPr>
            <a:t>Ожидание ∆  … и …</a:t>
          </a:r>
          <a:endParaRPr lang="ru-RU" sz="2400" kern="1200" dirty="0"/>
        </a:p>
      </dsp:txBody>
      <dsp:txXfrm>
        <a:off x="6280805" y="3141299"/>
        <a:ext cx="2284273" cy="968815"/>
      </dsp:txXfrm>
    </dsp:sp>
  </dsp:spTree>
</dsp:drawing>
</file>

<file path=ppt/diagrams/drawing4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F5DBE8-192C-4E85-AA33-A2FE29CE6E24}">
      <dsp:nvSpPr>
        <dsp:cNvPr id="0" name=""/>
        <dsp:cNvSpPr/>
      </dsp:nvSpPr>
      <dsp:spPr>
        <a:xfrm>
          <a:off x="6186297" y="2856636"/>
          <a:ext cx="91440" cy="7872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87230"/>
              </a:lnTo>
              <a:lnTo>
                <a:pt x="47021" y="7872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9B5B25-561B-4446-BA4E-189CBBEFDE0A}">
      <dsp:nvSpPr>
        <dsp:cNvPr id="0" name=""/>
        <dsp:cNvSpPr/>
      </dsp:nvSpPr>
      <dsp:spPr>
        <a:xfrm>
          <a:off x="4238028" y="1209848"/>
          <a:ext cx="2880164" cy="660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177"/>
              </a:lnTo>
              <a:lnTo>
                <a:pt x="2880164" y="453177"/>
              </a:lnTo>
              <a:lnTo>
                <a:pt x="2880164" y="6603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7F035C-A3B2-40C4-9F10-D12028042FF5}">
      <dsp:nvSpPr>
        <dsp:cNvPr id="0" name=""/>
        <dsp:cNvSpPr/>
      </dsp:nvSpPr>
      <dsp:spPr>
        <a:xfrm>
          <a:off x="2804833" y="2473250"/>
          <a:ext cx="590101" cy="1663498"/>
        </a:xfrm>
        <a:custGeom>
          <a:avLst/>
          <a:gdLst/>
          <a:ahLst/>
          <a:cxnLst/>
          <a:rect l="0" t="0" r="0" b="0"/>
          <a:pathLst>
            <a:path>
              <a:moveTo>
                <a:pt x="590101" y="1663498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4238028" y="1209848"/>
          <a:ext cx="219689" cy="2065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8284"/>
              </a:lnTo>
              <a:lnTo>
                <a:pt x="219689" y="1858284"/>
              </a:lnTo>
              <a:lnTo>
                <a:pt x="219689" y="20654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0B2F54-2643-440E-B819-45D9F4F1288F}">
      <dsp:nvSpPr>
        <dsp:cNvPr id="0" name=""/>
        <dsp:cNvSpPr/>
      </dsp:nvSpPr>
      <dsp:spPr>
        <a:xfrm>
          <a:off x="478042" y="2827684"/>
          <a:ext cx="284730" cy="691544"/>
        </a:xfrm>
        <a:custGeom>
          <a:avLst/>
          <a:gdLst/>
          <a:ahLst/>
          <a:cxnLst/>
          <a:rect l="0" t="0" r="0" b="0"/>
          <a:pathLst>
            <a:path>
              <a:moveTo>
                <a:pt x="284730" y="0"/>
              </a:moveTo>
              <a:lnTo>
                <a:pt x="0" y="6915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32D88-F695-48B1-93F8-DAACBB8622FD}">
      <dsp:nvSpPr>
        <dsp:cNvPr id="0" name=""/>
        <dsp:cNvSpPr/>
      </dsp:nvSpPr>
      <dsp:spPr>
        <a:xfrm>
          <a:off x="1551937" y="1209848"/>
          <a:ext cx="2686091" cy="753572"/>
        </a:xfrm>
        <a:custGeom>
          <a:avLst/>
          <a:gdLst/>
          <a:ahLst/>
          <a:cxnLst/>
          <a:rect l="0" t="0" r="0" b="0"/>
          <a:pathLst>
            <a:path>
              <a:moveTo>
                <a:pt x="2686091" y="0"/>
              </a:moveTo>
              <a:lnTo>
                <a:pt x="2686091" y="546417"/>
              </a:lnTo>
              <a:lnTo>
                <a:pt x="0" y="546417"/>
              </a:lnTo>
              <a:lnTo>
                <a:pt x="0" y="7535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0" y="489114"/>
          <a:ext cx="8476057" cy="7207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Неценовые факторы формирования предложения</a:t>
          </a:r>
          <a:endParaRPr lang="ru-RU" sz="2800" b="1" kern="1200" dirty="0"/>
        </a:p>
      </dsp:txBody>
      <dsp:txXfrm>
        <a:off x="0" y="489114"/>
        <a:ext cx="8476057" cy="720733"/>
      </dsp:txXfrm>
    </dsp:sp>
    <dsp:sp modelId="{2892E2C9-0B59-44B5-8595-C69C1E9EBBA6}">
      <dsp:nvSpPr>
        <dsp:cNvPr id="0" name=""/>
        <dsp:cNvSpPr/>
      </dsp:nvSpPr>
      <dsp:spPr>
        <a:xfrm>
          <a:off x="565481" y="1963421"/>
          <a:ext cx="1972910" cy="8642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∆ т . . . . . . . . </a:t>
          </a:r>
          <a:endParaRPr lang="ru-RU" sz="2400" b="1" kern="1200" dirty="0"/>
        </a:p>
      </dsp:txBody>
      <dsp:txXfrm>
        <a:off x="565481" y="1963421"/>
        <a:ext cx="1972910" cy="864263"/>
      </dsp:txXfrm>
    </dsp:sp>
    <dsp:sp modelId="{C33AAF17-D449-46BC-8A5C-E41730287A71}">
      <dsp:nvSpPr>
        <dsp:cNvPr id="0" name=""/>
        <dsp:cNvSpPr/>
      </dsp:nvSpPr>
      <dsp:spPr>
        <a:xfrm>
          <a:off x="478042" y="3026001"/>
          <a:ext cx="2302268" cy="986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/>
              <a:cs typeface="Times New Roman"/>
            </a:rPr>
            <a:t>∆  </a:t>
          </a:r>
          <a:r>
            <a:rPr lang="ru-RU" sz="2400" kern="1200" dirty="0" err="1" smtClean="0">
              <a:latin typeface="Times New Roman"/>
              <a:cs typeface="Times New Roman"/>
            </a:rPr>
            <a:t>н</a:t>
          </a:r>
          <a:r>
            <a:rPr lang="ru-RU" sz="2400" kern="1200" dirty="0" smtClean="0">
              <a:latin typeface="Times New Roman"/>
              <a:cs typeface="Times New Roman"/>
            </a:rPr>
            <a:t> . . . . . . /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latin typeface="Times New Roman"/>
              <a:cs typeface="Times New Roman"/>
            </a:rPr>
            <a:t>д</a:t>
          </a:r>
          <a:r>
            <a:rPr lang="ru-RU" sz="2400" kern="1200" dirty="0" smtClean="0">
              <a:latin typeface="Times New Roman"/>
              <a:cs typeface="Times New Roman"/>
            </a:rPr>
            <a:t> . . . . . .    </a:t>
          </a:r>
          <a:endParaRPr lang="ru-RU" sz="2400" kern="1200" dirty="0"/>
        </a:p>
      </dsp:txBody>
      <dsp:txXfrm>
        <a:off x="478042" y="3026001"/>
        <a:ext cx="2302268" cy="986455"/>
      </dsp:txXfrm>
    </dsp:sp>
    <dsp:sp modelId="{9CFBE578-DD8E-48E7-B675-62C492642645}">
      <dsp:nvSpPr>
        <dsp:cNvPr id="0" name=""/>
        <dsp:cNvSpPr/>
      </dsp:nvSpPr>
      <dsp:spPr>
        <a:xfrm>
          <a:off x="3129239" y="3275288"/>
          <a:ext cx="2656957" cy="8614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/>
              <a:cs typeface="Times New Roman"/>
            </a:rPr>
            <a:t> </a:t>
          </a:r>
          <a:endParaRPr lang="ru-RU" sz="2400" b="1" kern="1200" dirty="0"/>
        </a:p>
      </dsp:txBody>
      <dsp:txXfrm>
        <a:off x="3129239" y="3275288"/>
        <a:ext cx="2656957" cy="861461"/>
      </dsp:txXfrm>
    </dsp:sp>
    <dsp:sp modelId="{F57BF245-D64A-47CB-BEF8-01A35F453D83}">
      <dsp:nvSpPr>
        <dsp:cNvPr id="0" name=""/>
        <dsp:cNvSpPr/>
      </dsp:nvSpPr>
      <dsp:spPr>
        <a:xfrm>
          <a:off x="2804833" y="1785504"/>
          <a:ext cx="2685505" cy="1375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/>
              <a:cs typeface="Times New Roman"/>
            </a:rPr>
            <a:t>∆ цен на . . . . . . . . . </a:t>
          </a:r>
          <a:endParaRPr lang="ru-RU" sz="2400" kern="1200" dirty="0"/>
        </a:p>
      </dsp:txBody>
      <dsp:txXfrm>
        <a:off x="2804833" y="1785504"/>
        <a:ext cx="2685505" cy="1375493"/>
      </dsp:txXfrm>
    </dsp:sp>
    <dsp:sp modelId="{B83165F0-DDF4-4280-B812-C02BEC62E8E4}">
      <dsp:nvSpPr>
        <dsp:cNvPr id="0" name=""/>
        <dsp:cNvSpPr/>
      </dsp:nvSpPr>
      <dsp:spPr>
        <a:xfrm>
          <a:off x="6010473" y="1870181"/>
          <a:ext cx="2215440" cy="986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/>
              <a:cs typeface="Times New Roman"/>
            </a:rPr>
            <a:t>∆ численности . . . . . . . . . . . </a:t>
          </a:r>
          <a:endParaRPr lang="ru-RU" sz="2400" kern="1200" dirty="0"/>
        </a:p>
      </dsp:txBody>
      <dsp:txXfrm>
        <a:off x="6010473" y="1870181"/>
        <a:ext cx="2215440" cy="986455"/>
      </dsp:txXfrm>
    </dsp:sp>
    <dsp:sp modelId="{C1A4380A-908C-4B93-AF8F-4A9FE82A7CAC}">
      <dsp:nvSpPr>
        <dsp:cNvPr id="0" name=""/>
        <dsp:cNvSpPr/>
      </dsp:nvSpPr>
      <dsp:spPr>
        <a:xfrm>
          <a:off x="6233318" y="3150639"/>
          <a:ext cx="2325864" cy="986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/>
              <a:cs typeface="Times New Roman"/>
            </a:rPr>
            <a:t>Ожидание ∆  … </a:t>
          </a:r>
          <a:endParaRPr lang="ru-RU" sz="2400" kern="1200" dirty="0"/>
        </a:p>
      </dsp:txBody>
      <dsp:txXfrm>
        <a:off x="6233318" y="3150639"/>
        <a:ext cx="2325864" cy="986455"/>
      </dsp:txXfrm>
    </dsp:sp>
  </dsp:spTree>
</dsp:drawing>
</file>

<file path=ppt/diagrams/drawing4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7108AF-29A6-4299-A1C9-47ABD75993A7}">
      <dsp:nvSpPr>
        <dsp:cNvPr id="0" name=""/>
        <dsp:cNvSpPr/>
      </dsp:nvSpPr>
      <dsp:spPr>
        <a:xfrm>
          <a:off x="4182740" y="3383389"/>
          <a:ext cx="209750" cy="1534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4547"/>
              </a:lnTo>
              <a:lnTo>
                <a:pt x="209750" y="15345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99C40C-6C4E-4F27-9A05-5D6708D5ECB0}">
      <dsp:nvSpPr>
        <dsp:cNvPr id="0" name=""/>
        <dsp:cNvSpPr/>
      </dsp:nvSpPr>
      <dsp:spPr>
        <a:xfrm>
          <a:off x="4182740" y="3383389"/>
          <a:ext cx="353772" cy="581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1159"/>
              </a:lnTo>
              <a:lnTo>
                <a:pt x="353772" y="5811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4024417" y="1124458"/>
          <a:ext cx="1978263" cy="9149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1719"/>
              </a:lnTo>
              <a:lnTo>
                <a:pt x="1978263" y="591719"/>
              </a:lnTo>
              <a:lnTo>
                <a:pt x="1978263" y="9149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389BAB-C638-41C4-B81B-7C05262D3B72}">
      <dsp:nvSpPr>
        <dsp:cNvPr id="0" name=""/>
        <dsp:cNvSpPr/>
      </dsp:nvSpPr>
      <dsp:spPr>
        <a:xfrm>
          <a:off x="311117" y="3387760"/>
          <a:ext cx="408949" cy="737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7570"/>
              </a:lnTo>
              <a:lnTo>
                <a:pt x="408949" y="7375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32D88-F695-48B1-93F8-DAACBB8622FD}">
      <dsp:nvSpPr>
        <dsp:cNvPr id="0" name=""/>
        <dsp:cNvSpPr/>
      </dsp:nvSpPr>
      <dsp:spPr>
        <a:xfrm>
          <a:off x="1542337" y="1124458"/>
          <a:ext cx="2482079" cy="914914"/>
        </a:xfrm>
        <a:custGeom>
          <a:avLst/>
          <a:gdLst/>
          <a:ahLst/>
          <a:cxnLst/>
          <a:rect l="0" t="0" r="0" b="0"/>
          <a:pathLst>
            <a:path>
              <a:moveTo>
                <a:pt x="2482079" y="0"/>
              </a:moveTo>
              <a:lnTo>
                <a:pt x="2482079" y="591719"/>
              </a:lnTo>
              <a:lnTo>
                <a:pt x="0" y="591719"/>
              </a:lnTo>
              <a:lnTo>
                <a:pt x="0" y="9149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906643" y="0"/>
          <a:ext cx="6235548" cy="11244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?</a:t>
          </a:r>
          <a:endParaRPr lang="ru-RU" sz="2800" b="1" kern="1200" dirty="0"/>
        </a:p>
      </dsp:txBody>
      <dsp:txXfrm>
        <a:off x="906643" y="0"/>
        <a:ext cx="6235548" cy="1124458"/>
      </dsp:txXfrm>
    </dsp:sp>
    <dsp:sp modelId="{2892E2C9-0B59-44B5-8595-C69C1E9EBBA6}">
      <dsp:nvSpPr>
        <dsp:cNvPr id="0" name=""/>
        <dsp:cNvSpPr/>
      </dsp:nvSpPr>
      <dsp:spPr>
        <a:xfrm>
          <a:off x="3311" y="2039373"/>
          <a:ext cx="3078051" cy="13483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?</a:t>
          </a:r>
          <a:endParaRPr lang="ru-RU" sz="2800" b="1" kern="1200" dirty="0"/>
        </a:p>
      </dsp:txBody>
      <dsp:txXfrm>
        <a:off x="3311" y="2039373"/>
        <a:ext cx="3078051" cy="1348386"/>
      </dsp:txXfrm>
    </dsp:sp>
    <dsp:sp modelId="{1DF2BAD2-130B-4667-93CA-871D5B973F73}">
      <dsp:nvSpPr>
        <dsp:cNvPr id="0" name=""/>
        <dsp:cNvSpPr/>
      </dsp:nvSpPr>
      <dsp:spPr>
        <a:xfrm>
          <a:off x="720067" y="3816424"/>
          <a:ext cx="2501963" cy="617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Налог на прибыль</a:t>
          </a:r>
          <a:endParaRPr lang="ru-RU" sz="2500" kern="1200" dirty="0"/>
        </a:p>
      </dsp:txBody>
      <dsp:txXfrm>
        <a:off x="720067" y="3816424"/>
        <a:ext cx="2501963" cy="617811"/>
      </dsp:txXfrm>
    </dsp:sp>
    <dsp:sp modelId="{9CFBE578-DD8E-48E7-B675-62C492642645}">
      <dsp:nvSpPr>
        <dsp:cNvPr id="0" name=""/>
        <dsp:cNvSpPr/>
      </dsp:nvSpPr>
      <dsp:spPr>
        <a:xfrm>
          <a:off x="3727754" y="2039373"/>
          <a:ext cx="4549853" cy="13440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Косвенные </a:t>
          </a:r>
          <a:endParaRPr lang="ru-RU" sz="2800" b="1" kern="1200" dirty="0"/>
        </a:p>
      </dsp:txBody>
      <dsp:txXfrm>
        <a:off x="3727754" y="2039373"/>
        <a:ext cx="4549853" cy="1344015"/>
      </dsp:txXfrm>
    </dsp:sp>
    <dsp:sp modelId="{EE2FDD35-318A-400F-BFC7-2B25EACDC99F}">
      <dsp:nvSpPr>
        <dsp:cNvPr id="0" name=""/>
        <dsp:cNvSpPr/>
      </dsp:nvSpPr>
      <dsp:spPr>
        <a:xfrm>
          <a:off x="4536512" y="3643192"/>
          <a:ext cx="3202990" cy="6427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Таможенные …</a:t>
          </a:r>
          <a:endParaRPr lang="ru-RU" sz="2800" kern="1200" dirty="0"/>
        </a:p>
      </dsp:txBody>
      <dsp:txXfrm>
        <a:off x="4536512" y="3643192"/>
        <a:ext cx="3202990" cy="642712"/>
      </dsp:txXfrm>
    </dsp:sp>
    <dsp:sp modelId="{6F07C451-EC9C-441B-8145-37EEDFE5A08B}">
      <dsp:nvSpPr>
        <dsp:cNvPr id="0" name=""/>
        <dsp:cNvSpPr/>
      </dsp:nvSpPr>
      <dsp:spPr>
        <a:xfrm>
          <a:off x="4392490" y="4651300"/>
          <a:ext cx="3078051" cy="533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Акцизный сбор</a:t>
          </a:r>
          <a:endParaRPr lang="ru-RU" sz="2500" kern="1200" dirty="0"/>
        </a:p>
      </dsp:txBody>
      <dsp:txXfrm>
        <a:off x="4392490" y="4651300"/>
        <a:ext cx="3078051" cy="533272"/>
      </dsp:txXfrm>
    </dsp:sp>
  </dsp:spTree>
</dsp:drawing>
</file>

<file path=ppt/diagrams/drawing4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7108AF-29A6-4299-A1C9-47ABD75993A7}">
      <dsp:nvSpPr>
        <dsp:cNvPr id="0" name=""/>
        <dsp:cNvSpPr/>
      </dsp:nvSpPr>
      <dsp:spPr>
        <a:xfrm>
          <a:off x="4182740" y="3383389"/>
          <a:ext cx="209750" cy="1534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4547"/>
              </a:lnTo>
              <a:lnTo>
                <a:pt x="209750" y="15345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99C40C-6C4E-4F27-9A05-5D6708D5ECB0}">
      <dsp:nvSpPr>
        <dsp:cNvPr id="0" name=""/>
        <dsp:cNvSpPr/>
      </dsp:nvSpPr>
      <dsp:spPr>
        <a:xfrm>
          <a:off x="4182740" y="3383389"/>
          <a:ext cx="353772" cy="581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1159"/>
              </a:lnTo>
              <a:lnTo>
                <a:pt x="353772" y="5811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4024417" y="1124458"/>
          <a:ext cx="1978263" cy="9149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1719"/>
              </a:lnTo>
              <a:lnTo>
                <a:pt x="1978263" y="591719"/>
              </a:lnTo>
              <a:lnTo>
                <a:pt x="1978263" y="9149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389BAB-C638-41C4-B81B-7C05262D3B72}">
      <dsp:nvSpPr>
        <dsp:cNvPr id="0" name=""/>
        <dsp:cNvSpPr/>
      </dsp:nvSpPr>
      <dsp:spPr>
        <a:xfrm>
          <a:off x="311117" y="3387760"/>
          <a:ext cx="408949" cy="737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7570"/>
              </a:lnTo>
              <a:lnTo>
                <a:pt x="408949" y="7375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32D88-F695-48B1-93F8-DAACBB8622FD}">
      <dsp:nvSpPr>
        <dsp:cNvPr id="0" name=""/>
        <dsp:cNvSpPr/>
      </dsp:nvSpPr>
      <dsp:spPr>
        <a:xfrm>
          <a:off x="1542337" y="1124458"/>
          <a:ext cx="2482079" cy="914914"/>
        </a:xfrm>
        <a:custGeom>
          <a:avLst/>
          <a:gdLst/>
          <a:ahLst/>
          <a:cxnLst/>
          <a:rect l="0" t="0" r="0" b="0"/>
          <a:pathLst>
            <a:path>
              <a:moveTo>
                <a:pt x="2482079" y="0"/>
              </a:moveTo>
              <a:lnTo>
                <a:pt x="2482079" y="591719"/>
              </a:lnTo>
              <a:lnTo>
                <a:pt x="0" y="591719"/>
              </a:lnTo>
              <a:lnTo>
                <a:pt x="0" y="9149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906643" y="0"/>
          <a:ext cx="6235548" cy="11244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smtClean="0"/>
            <a:t>Налоги</a:t>
          </a:r>
          <a:endParaRPr lang="ru-RU" sz="2800" b="1" kern="1200" dirty="0"/>
        </a:p>
      </dsp:txBody>
      <dsp:txXfrm>
        <a:off x="906643" y="0"/>
        <a:ext cx="6235548" cy="1124458"/>
      </dsp:txXfrm>
    </dsp:sp>
    <dsp:sp modelId="{2892E2C9-0B59-44B5-8595-C69C1E9EBBA6}">
      <dsp:nvSpPr>
        <dsp:cNvPr id="0" name=""/>
        <dsp:cNvSpPr/>
      </dsp:nvSpPr>
      <dsp:spPr>
        <a:xfrm>
          <a:off x="3311" y="2039373"/>
          <a:ext cx="3078051" cy="13483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Прямые </a:t>
          </a:r>
          <a:endParaRPr lang="ru-RU" sz="2800" b="1" kern="1200" dirty="0"/>
        </a:p>
      </dsp:txBody>
      <dsp:txXfrm>
        <a:off x="3311" y="2039373"/>
        <a:ext cx="3078051" cy="1348386"/>
      </dsp:txXfrm>
    </dsp:sp>
    <dsp:sp modelId="{1DF2BAD2-130B-4667-93CA-871D5B973F73}">
      <dsp:nvSpPr>
        <dsp:cNvPr id="0" name=""/>
        <dsp:cNvSpPr/>
      </dsp:nvSpPr>
      <dsp:spPr>
        <a:xfrm>
          <a:off x="720067" y="3816424"/>
          <a:ext cx="2501963" cy="617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Налог на прибыль</a:t>
          </a:r>
          <a:endParaRPr lang="ru-RU" sz="2500" kern="1200" dirty="0"/>
        </a:p>
      </dsp:txBody>
      <dsp:txXfrm>
        <a:off x="720067" y="3816424"/>
        <a:ext cx="2501963" cy="617811"/>
      </dsp:txXfrm>
    </dsp:sp>
    <dsp:sp modelId="{9CFBE578-DD8E-48E7-B675-62C492642645}">
      <dsp:nvSpPr>
        <dsp:cNvPr id="0" name=""/>
        <dsp:cNvSpPr/>
      </dsp:nvSpPr>
      <dsp:spPr>
        <a:xfrm>
          <a:off x="3727754" y="2039373"/>
          <a:ext cx="4549853" cy="13440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Косвенные </a:t>
          </a:r>
          <a:endParaRPr lang="ru-RU" sz="2800" b="1" kern="1200" dirty="0"/>
        </a:p>
      </dsp:txBody>
      <dsp:txXfrm>
        <a:off x="3727754" y="2039373"/>
        <a:ext cx="4549853" cy="1344015"/>
      </dsp:txXfrm>
    </dsp:sp>
    <dsp:sp modelId="{EE2FDD35-318A-400F-BFC7-2B25EACDC99F}">
      <dsp:nvSpPr>
        <dsp:cNvPr id="0" name=""/>
        <dsp:cNvSpPr/>
      </dsp:nvSpPr>
      <dsp:spPr>
        <a:xfrm>
          <a:off x="4536512" y="3643192"/>
          <a:ext cx="3202990" cy="6427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Таможенные пошлины</a:t>
          </a:r>
          <a:endParaRPr lang="ru-RU" sz="2800" kern="1200" dirty="0"/>
        </a:p>
      </dsp:txBody>
      <dsp:txXfrm>
        <a:off x="4536512" y="3643192"/>
        <a:ext cx="3202990" cy="642712"/>
      </dsp:txXfrm>
    </dsp:sp>
    <dsp:sp modelId="{6F07C451-EC9C-441B-8145-37EEDFE5A08B}">
      <dsp:nvSpPr>
        <dsp:cNvPr id="0" name=""/>
        <dsp:cNvSpPr/>
      </dsp:nvSpPr>
      <dsp:spPr>
        <a:xfrm>
          <a:off x="4392490" y="4651300"/>
          <a:ext cx="3078051" cy="533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Акцизный сбор</a:t>
          </a:r>
          <a:endParaRPr lang="ru-RU" sz="2500" kern="1200" dirty="0"/>
        </a:p>
      </dsp:txBody>
      <dsp:txXfrm>
        <a:off x="4392490" y="4651300"/>
        <a:ext cx="3078051" cy="533272"/>
      </dsp:txXfrm>
    </dsp:sp>
  </dsp:spTree>
</dsp:drawing>
</file>

<file path=ppt/diagrams/drawing4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9D14CC-347D-4EA1-B835-64F6DAD285B2}">
      <dsp:nvSpPr>
        <dsp:cNvPr id="0" name=""/>
        <dsp:cNvSpPr/>
      </dsp:nvSpPr>
      <dsp:spPr>
        <a:xfrm>
          <a:off x="4068453" y="2430132"/>
          <a:ext cx="3202453" cy="5139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3811"/>
              </a:lnTo>
              <a:lnTo>
                <a:pt x="3202453" y="383811"/>
              </a:lnTo>
              <a:lnTo>
                <a:pt x="3202453" y="5139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9FEB5F-44A5-4F47-BBF1-DA6DA83DBACF}">
      <dsp:nvSpPr>
        <dsp:cNvPr id="0" name=""/>
        <dsp:cNvSpPr/>
      </dsp:nvSpPr>
      <dsp:spPr>
        <a:xfrm>
          <a:off x="4068453" y="2430132"/>
          <a:ext cx="848937" cy="5139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3811"/>
              </a:lnTo>
              <a:lnTo>
                <a:pt x="848937" y="383811"/>
              </a:lnTo>
              <a:lnTo>
                <a:pt x="848937" y="5139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2607092" y="2430132"/>
          <a:ext cx="1461361" cy="513965"/>
        </a:xfrm>
        <a:custGeom>
          <a:avLst/>
          <a:gdLst/>
          <a:ahLst/>
          <a:cxnLst/>
          <a:rect l="0" t="0" r="0" b="0"/>
          <a:pathLst>
            <a:path>
              <a:moveTo>
                <a:pt x="1461361" y="0"/>
              </a:moveTo>
              <a:lnTo>
                <a:pt x="1461361" y="383811"/>
              </a:lnTo>
              <a:lnTo>
                <a:pt x="0" y="383811"/>
              </a:lnTo>
              <a:lnTo>
                <a:pt x="0" y="5139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82466-3306-4557-96E4-6D97CED64D14}">
      <dsp:nvSpPr>
        <dsp:cNvPr id="0" name=""/>
        <dsp:cNvSpPr/>
      </dsp:nvSpPr>
      <dsp:spPr>
        <a:xfrm>
          <a:off x="691364" y="2430132"/>
          <a:ext cx="3377089" cy="513965"/>
        </a:xfrm>
        <a:custGeom>
          <a:avLst/>
          <a:gdLst/>
          <a:ahLst/>
          <a:cxnLst/>
          <a:rect l="0" t="0" r="0" b="0"/>
          <a:pathLst>
            <a:path>
              <a:moveTo>
                <a:pt x="3377089" y="0"/>
              </a:moveTo>
              <a:lnTo>
                <a:pt x="3377089" y="383811"/>
              </a:lnTo>
              <a:lnTo>
                <a:pt x="0" y="383811"/>
              </a:lnTo>
              <a:lnTo>
                <a:pt x="0" y="5139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1296146" y="1080121"/>
          <a:ext cx="5544615" cy="1350011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Формы монопольных объединений </a:t>
          </a:r>
          <a:endParaRPr lang="ru-RU" sz="4000" b="1" kern="1200" dirty="0"/>
        </a:p>
      </dsp:txBody>
      <dsp:txXfrm>
        <a:off x="1296146" y="1080121"/>
        <a:ext cx="5544615" cy="1350011"/>
      </dsp:txXfrm>
    </dsp:sp>
    <dsp:sp modelId="{3F152074-0C14-4B46-B21E-8261A9BE132D}">
      <dsp:nvSpPr>
        <dsp:cNvPr id="0" name=""/>
        <dsp:cNvSpPr/>
      </dsp:nvSpPr>
      <dsp:spPr>
        <a:xfrm>
          <a:off x="1369" y="2944097"/>
          <a:ext cx="1379990" cy="726543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Х……</a:t>
          </a:r>
          <a:endParaRPr lang="ru-RU" sz="3200" b="1" kern="1200" dirty="0"/>
        </a:p>
      </dsp:txBody>
      <dsp:txXfrm>
        <a:off x="1369" y="2944097"/>
        <a:ext cx="1379990" cy="726543"/>
      </dsp:txXfrm>
    </dsp:sp>
    <dsp:sp modelId="{9CFBE578-DD8E-48E7-B675-62C492642645}">
      <dsp:nvSpPr>
        <dsp:cNvPr id="0" name=""/>
        <dsp:cNvSpPr/>
      </dsp:nvSpPr>
      <dsp:spPr>
        <a:xfrm>
          <a:off x="1641667" y="2944097"/>
          <a:ext cx="1930850" cy="923782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Т….</a:t>
          </a:r>
          <a:endParaRPr lang="ru-RU" sz="3200" b="1" kern="1200" dirty="0"/>
        </a:p>
      </dsp:txBody>
      <dsp:txXfrm>
        <a:off x="1641667" y="2944097"/>
        <a:ext cx="1930850" cy="923782"/>
      </dsp:txXfrm>
    </dsp:sp>
    <dsp:sp modelId="{DB3974C4-D5B0-4844-B770-881257CC7586}">
      <dsp:nvSpPr>
        <dsp:cNvPr id="0" name=""/>
        <dsp:cNvSpPr/>
      </dsp:nvSpPr>
      <dsp:spPr>
        <a:xfrm>
          <a:off x="3832825" y="2944097"/>
          <a:ext cx="2169131" cy="677921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К….</a:t>
          </a:r>
          <a:r>
            <a:rPr lang="ru-RU" sz="3200" b="1" kern="1200" dirty="0" err="1" smtClean="0"/>
            <a:t>ь</a:t>
          </a:r>
          <a:endParaRPr lang="ru-RU" sz="3200" b="1" kern="1200" dirty="0"/>
        </a:p>
      </dsp:txBody>
      <dsp:txXfrm>
        <a:off x="3832825" y="2944097"/>
        <a:ext cx="2169131" cy="677921"/>
      </dsp:txXfrm>
    </dsp:sp>
    <dsp:sp modelId="{BFEDFE31-3B5C-4CE9-BE97-C93DDCBE5C4E}">
      <dsp:nvSpPr>
        <dsp:cNvPr id="0" name=""/>
        <dsp:cNvSpPr/>
      </dsp:nvSpPr>
      <dsp:spPr>
        <a:xfrm>
          <a:off x="6262264" y="2944097"/>
          <a:ext cx="2017285" cy="978707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К…..</a:t>
          </a:r>
          <a:endParaRPr lang="ru-RU" sz="3200" b="1" kern="1200" dirty="0"/>
        </a:p>
      </dsp:txBody>
      <dsp:txXfrm>
        <a:off x="6262264" y="2944097"/>
        <a:ext cx="2017285" cy="978707"/>
      </dsp:txXfrm>
    </dsp:sp>
  </dsp:spTree>
</dsp:drawing>
</file>

<file path=ppt/diagrams/drawing4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9D14CC-347D-4EA1-B835-64F6DAD285B2}">
      <dsp:nvSpPr>
        <dsp:cNvPr id="0" name=""/>
        <dsp:cNvSpPr/>
      </dsp:nvSpPr>
      <dsp:spPr>
        <a:xfrm>
          <a:off x="4072417" y="2441040"/>
          <a:ext cx="3251880" cy="4856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684"/>
              </a:lnTo>
              <a:lnTo>
                <a:pt x="3251880" y="362684"/>
              </a:lnTo>
              <a:lnTo>
                <a:pt x="3251880" y="4856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9FEB5F-44A5-4F47-BBF1-DA6DA83DBACF}">
      <dsp:nvSpPr>
        <dsp:cNvPr id="0" name=""/>
        <dsp:cNvSpPr/>
      </dsp:nvSpPr>
      <dsp:spPr>
        <a:xfrm>
          <a:off x="4072417" y="2441040"/>
          <a:ext cx="1027916" cy="4856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684"/>
              </a:lnTo>
              <a:lnTo>
                <a:pt x="1027916" y="362684"/>
              </a:lnTo>
              <a:lnTo>
                <a:pt x="1027916" y="4856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2917207" y="2441040"/>
          <a:ext cx="1155210" cy="485673"/>
        </a:xfrm>
        <a:custGeom>
          <a:avLst/>
          <a:gdLst/>
          <a:ahLst/>
          <a:cxnLst/>
          <a:rect l="0" t="0" r="0" b="0"/>
          <a:pathLst>
            <a:path>
              <a:moveTo>
                <a:pt x="1155210" y="0"/>
              </a:moveTo>
              <a:lnTo>
                <a:pt x="1155210" y="362684"/>
              </a:lnTo>
              <a:lnTo>
                <a:pt x="0" y="362684"/>
              </a:lnTo>
              <a:lnTo>
                <a:pt x="0" y="4856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82466-3306-4557-96E4-6D97CED64D14}">
      <dsp:nvSpPr>
        <dsp:cNvPr id="0" name=""/>
        <dsp:cNvSpPr/>
      </dsp:nvSpPr>
      <dsp:spPr>
        <a:xfrm>
          <a:off x="881223" y="2441040"/>
          <a:ext cx="3191194" cy="485673"/>
        </a:xfrm>
        <a:custGeom>
          <a:avLst/>
          <a:gdLst/>
          <a:ahLst/>
          <a:cxnLst/>
          <a:rect l="0" t="0" r="0" b="0"/>
          <a:pathLst>
            <a:path>
              <a:moveTo>
                <a:pt x="3191194" y="0"/>
              </a:moveTo>
              <a:lnTo>
                <a:pt x="3191194" y="362684"/>
              </a:lnTo>
              <a:lnTo>
                <a:pt x="0" y="362684"/>
              </a:lnTo>
              <a:lnTo>
                <a:pt x="0" y="4856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1452714" y="1165341"/>
          <a:ext cx="5239407" cy="1275698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Формы монопольных объединений </a:t>
          </a:r>
          <a:endParaRPr lang="ru-RU" sz="4000" b="1" kern="1200" dirty="0"/>
        </a:p>
      </dsp:txBody>
      <dsp:txXfrm>
        <a:off x="1452714" y="1165341"/>
        <a:ext cx="5239407" cy="1275698"/>
      </dsp:txXfrm>
    </dsp:sp>
    <dsp:sp modelId="{3F152074-0C14-4B46-B21E-8261A9BE132D}">
      <dsp:nvSpPr>
        <dsp:cNvPr id="0" name=""/>
        <dsp:cNvSpPr/>
      </dsp:nvSpPr>
      <dsp:spPr>
        <a:xfrm>
          <a:off x="3500" y="2926714"/>
          <a:ext cx="1755445" cy="825979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Холдинг</a:t>
          </a:r>
          <a:endParaRPr lang="ru-RU" sz="3200" b="1" kern="1200" dirty="0"/>
        </a:p>
      </dsp:txBody>
      <dsp:txXfrm>
        <a:off x="3500" y="2926714"/>
        <a:ext cx="1755445" cy="825979"/>
      </dsp:txXfrm>
    </dsp:sp>
    <dsp:sp modelId="{9CFBE578-DD8E-48E7-B675-62C492642645}">
      <dsp:nvSpPr>
        <dsp:cNvPr id="0" name=""/>
        <dsp:cNvSpPr/>
      </dsp:nvSpPr>
      <dsp:spPr>
        <a:xfrm>
          <a:off x="2004924" y="2926714"/>
          <a:ext cx="1824565" cy="872931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Трест</a:t>
          </a:r>
          <a:endParaRPr lang="ru-RU" sz="3200" b="1" kern="1200" dirty="0"/>
        </a:p>
      </dsp:txBody>
      <dsp:txXfrm>
        <a:off x="2004924" y="2926714"/>
        <a:ext cx="1824565" cy="872931"/>
      </dsp:txXfrm>
    </dsp:sp>
    <dsp:sp modelId="{DB3974C4-D5B0-4844-B770-881257CC7586}">
      <dsp:nvSpPr>
        <dsp:cNvPr id="0" name=""/>
        <dsp:cNvSpPr/>
      </dsp:nvSpPr>
      <dsp:spPr>
        <a:xfrm>
          <a:off x="4075468" y="2926714"/>
          <a:ext cx="2049729" cy="64060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Картель</a:t>
          </a:r>
          <a:endParaRPr lang="ru-RU" sz="3200" b="1" kern="1200" dirty="0"/>
        </a:p>
      </dsp:txBody>
      <dsp:txXfrm>
        <a:off x="4075468" y="2926714"/>
        <a:ext cx="2049729" cy="640604"/>
      </dsp:txXfrm>
    </dsp:sp>
    <dsp:sp modelId="{BFEDFE31-3B5C-4CE9-BE97-C93DDCBE5C4E}">
      <dsp:nvSpPr>
        <dsp:cNvPr id="0" name=""/>
        <dsp:cNvSpPr/>
      </dsp:nvSpPr>
      <dsp:spPr>
        <a:xfrm>
          <a:off x="6371177" y="2926714"/>
          <a:ext cx="1906242" cy="924833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Картель</a:t>
          </a:r>
          <a:endParaRPr lang="ru-RU" sz="3200" b="1" kern="1200" dirty="0"/>
        </a:p>
      </dsp:txBody>
      <dsp:txXfrm>
        <a:off x="6371177" y="2926714"/>
        <a:ext cx="1906242" cy="924833"/>
      </dsp:txXfrm>
    </dsp:sp>
  </dsp:spTree>
</dsp:drawing>
</file>

<file path=ppt/diagrams/drawing4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BBFB04-E691-42F6-B365-3916A509B0B0}">
      <dsp:nvSpPr>
        <dsp:cNvPr id="0" name=""/>
        <dsp:cNvSpPr/>
      </dsp:nvSpPr>
      <dsp:spPr>
        <a:xfrm>
          <a:off x="4078056" y="2236434"/>
          <a:ext cx="3370436" cy="554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216"/>
              </a:lnTo>
              <a:lnTo>
                <a:pt x="3370436" y="380216"/>
              </a:lnTo>
              <a:lnTo>
                <a:pt x="3370436" y="5540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1E116C-35EE-4273-9293-69DC4CC1CB05}">
      <dsp:nvSpPr>
        <dsp:cNvPr id="0" name=""/>
        <dsp:cNvSpPr/>
      </dsp:nvSpPr>
      <dsp:spPr>
        <a:xfrm>
          <a:off x="4078056" y="2236434"/>
          <a:ext cx="1211164" cy="554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216"/>
              </a:lnTo>
              <a:lnTo>
                <a:pt x="1211164" y="380216"/>
              </a:lnTo>
              <a:lnTo>
                <a:pt x="1211164" y="5540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3067974" y="2236434"/>
          <a:ext cx="1010081" cy="554020"/>
        </a:xfrm>
        <a:custGeom>
          <a:avLst/>
          <a:gdLst/>
          <a:ahLst/>
          <a:cxnLst/>
          <a:rect l="0" t="0" r="0" b="0"/>
          <a:pathLst>
            <a:path>
              <a:moveTo>
                <a:pt x="1010081" y="0"/>
              </a:moveTo>
              <a:lnTo>
                <a:pt x="1010081" y="380216"/>
              </a:lnTo>
              <a:lnTo>
                <a:pt x="0" y="380216"/>
              </a:lnTo>
              <a:lnTo>
                <a:pt x="0" y="5540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82466-3306-4557-96E4-6D97CED64D14}">
      <dsp:nvSpPr>
        <dsp:cNvPr id="0" name=""/>
        <dsp:cNvSpPr/>
      </dsp:nvSpPr>
      <dsp:spPr>
        <a:xfrm>
          <a:off x="917773" y="2236434"/>
          <a:ext cx="3160282" cy="554020"/>
        </a:xfrm>
        <a:custGeom>
          <a:avLst/>
          <a:gdLst/>
          <a:ahLst/>
          <a:cxnLst/>
          <a:rect l="0" t="0" r="0" b="0"/>
          <a:pathLst>
            <a:path>
              <a:moveTo>
                <a:pt x="3160282" y="0"/>
              </a:moveTo>
              <a:lnTo>
                <a:pt x="3160282" y="380216"/>
              </a:lnTo>
              <a:lnTo>
                <a:pt x="0" y="380216"/>
              </a:lnTo>
              <a:lnTo>
                <a:pt x="0" y="5540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1700138" y="1422437"/>
          <a:ext cx="4755834" cy="8139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/>
            <a:t>Инфляция</a:t>
          </a:r>
          <a:endParaRPr lang="ru-RU" sz="5300" kern="1200" dirty="0"/>
        </a:p>
      </dsp:txBody>
      <dsp:txXfrm>
        <a:off x="1700138" y="1422437"/>
        <a:ext cx="4755834" cy="813997"/>
      </dsp:txXfrm>
    </dsp:sp>
    <dsp:sp modelId="{3F152074-0C14-4B46-B21E-8261A9BE132D}">
      <dsp:nvSpPr>
        <dsp:cNvPr id="0" name=""/>
        <dsp:cNvSpPr/>
      </dsp:nvSpPr>
      <dsp:spPr>
        <a:xfrm>
          <a:off x="4790" y="2790455"/>
          <a:ext cx="1825966" cy="8372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Calibri"/>
            </a:rPr>
            <a:t>&lt;5% - ?</a:t>
          </a:r>
          <a:endParaRPr lang="ru-RU" sz="3200" b="1" kern="1200" dirty="0"/>
        </a:p>
      </dsp:txBody>
      <dsp:txXfrm>
        <a:off x="4790" y="2790455"/>
        <a:ext cx="1825966" cy="837279"/>
      </dsp:txXfrm>
    </dsp:sp>
    <dsp:sp modelId="{9CFBE578-DD8E-48E7-B675-62C492642645}">
      <dsp:nvSpPr>
        <dsp:cNvPr id="0" name=""/>
        <dsp:cNvSpPr/>
      </dsp:nvSpPr>
      <dsp:spPr>
        <a:xfrm>
          <a:off x="2178364" y="2790455"/>
          <a:ext cx="1779221" cy="7227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5-10% - ?</a:t>
          </a:r>
          <a:endParaRPr lang="ru-RU" sz="3200" b="1" kern="1200" dirty="0"/>
        </a:p>
      </dsp:txBody>
      <dsp:txXfrm>
        <a:off x="2178364" y="2790455"/>
        <a:ext cx="1779221" cy="722767"/>
      </dsp:txXfrm>
    </dsp:sp>
    <dsp:sp modelId="{74F29808-0A28-416D-8A49-969743862C89}">
      <dsp:nvSpPr>
        <dsp:cNvPr id="0" name=""/>
        <dsp:cNvSpPr/>
      </dsp:nvSpPr>
      <dsp:spPr>
        <a:xfrm>
          <a:off x="4305192" y="2790455"/>
          <a:ext cx="1968054" cy="6620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&gt;10% - ?</a:t>
          </a:r>
          <a:endParaRPr lang="ru-RU" sz="3200" b="1" kern="1200" dirty="0"/>
        </a:p>
      </dsp:txBody>
      <dsp:txXfrm>
        <a:off x="4305192" y="2790455"/>
        <a:ext cx="1968054" cy="662084"/>
      </dsp:txXfrm>
    </dsp:sp>
    <dsp:sp modelId="{60D55D4A-2BC9-4309-BE80-9B33536C360B}">
      <dsp:nvSpPr>
        <dsp:cNvPr id="0" name=""/>
        <dsp:cNvSpPr/>
      </dsp:nvSpPr>
      <dsp:spPr>
        <a:xfrm>
          <a:off x="6620855" y="2790455"/>
          <a:ext cx="1655274" cy="827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/>
            <a:t>?</a:t>
          </a:r>
          <a:endParaRPr lang="ru-RU" sz="5300" kern="1200" dirty="0"/>
        </a:p>
      </dsp:txBody>
      <dsp:txXfrm>
        <a:off x="6620855" y="2790455"/>
        <a:ext cx="1655274" cy="82763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BBFB04-E691-42F6-B365-3916A509B0B0}">
      <dsp:nvSpPr>
        <dsp:cNvPr id="0" name=""/>
        <dsp:cNvSpPr/>
      </dsp:nvSpPr>
      <dsp:spPr>
        <a:xfrm>
          <a:off x="4092251" y="1801378"/>
          <a:ext cx="3430624" cy="427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724"/>
              </a:lnTo>
              <a:lnTo>
                <a:pt x="3430624" y="293724"/>
              </a:lnTo>
              <a:lnTo>
                <a:pt x="3430624" y="4279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1E116C-35EE-4273-9293-69DC4CC1CB05}">
      <dsp:nvSpPr>
        <dsp:cNvPr id="0" name=""/>
        <dsp:cNvSpPr/>
      </dsp:nvSpPr>
      <dsp:spPr>
        <a:xfrm>
          <a:off x="4092251" y="1801378"/>
          <a:ext cx="1638872" cy="484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353"/>
              </a:lnTo>
              <a:lnTo>
                <a:pt x="1638872" y="350353"/>
              </a:lnTo>
              <a:lnTo>
                <a:pt x="1638872" y="4846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3652080" y="1801378"/>
          <a:ext cx="440171" cy="427991"/>
        </a:xfrm>
        <a:custGeom>
          <a:avLst/>
          <a:gdLst/>
          <a:ahLst/>
          <a:cxnLst/>
          <a:rect l="0" t="0" r="0" b="0"/>
          <a:pathLst>
            <a:path>
              <a:moveTo>
                <a:pt x="440171" y="0"/>
              </a:moveTo>
              <a:lnTo>
                <a:pt x="440171" y="293724"/>
              </a:lnTo>
              <a:lnTo>
                <a:pt x="0" y="293724"/>
              </a:lnTo>
              <a:lnTo>
                <a:pt x="0" y="4279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82466-3306-4557-96E4-6D97CED64D14}">
      <dsp:nvSpPr>
        <dsp:cNvPr id="0" name=""/>
        <dsp:cNvSpPr/>
      </dsp:nvSpPr>
      <dsp:spPr>
        <a:xfrm>
          <a:off x="1164111" y="1801378"/>
          <a:ext cx="2928140" cy="427991"/>
        </a:xfrm>
        <a:custGeom>
          <a:avLst/>
          <a:gdLst/>
          <a:ahLst/>
          <a:cxnLst/>
          <a:rect l="0" t="0" r="0" b="0"/>
          <a:pathLst>
            <a:path>
              <a:moveTo>
                <a:pt x="2928140" y="0"/>
              </a:moveTo>
              <a:lnTo>
                <a:pt x="2928140" y="293724"/>
              </a:lnTo>
              <a:lnTo>
                <a:pt x="0" y="293724"/>
              </a:lnTo>
              <a:lnTo>
                <a:pt x="0" y="4279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2255265" y="1172549"/>
          <a:ext cx="3673972" cy="6288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Инфляция</a:t>
          </a:r>
          <a:endParaRPr lang="ru-RU" sz="4100" kern="1200" dirty="0"/>
        </a:p>
      </dsp:txBody>
      <dsp:txXfrm>
        <a:off x="2255265" y="1172549"/>
        <a:ext cx="3673972" cy="628828"/>
      </dsp:txXfrm>
    </dsp:sp>
    <dsp:sp modelId="{3F152074-0C14-4B46-B21E-8261A9BE132D}">
      <dsp:nvSpPr>
        <dsp:cNvPr id="0" name=""/>
        <dsp:cNvSpPr/>
      </dsp:nvSpPr>
      <dsp:spPr>
        <a:xfrm>
          <a:off x="3228" y="2229369"/>
          <a:ext cx="2321766" cy="697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Нормальная</a:t>
          </a:r>
          <a:endParaRPr lang="ru-RU" sz="2800" b="1" kern="1200" dirty="0"/>
        </a:p>
      </dsp:txBody>
      <dsp:txXfrm>
        <a:off x="3228" y="2229369"/>
        <a:ext cx="2321766" cy="697087"/>
      </dsp:txXfrm>
    </dsp:sp>
    <dsp:sp modelId="{9CFBE578-DD8E-48E7-B675-62C492642645}">
      <dsp:nvSpPr>
        <dsp:cNvPr id="0" name=""/>
        <dsp:cNvSpPr/>
      </dsp:nvSpPr>
      <dsp:spPr>
        <a:xfrm>
          <a:off x="2593528" y="2229369"/>
          <a:ext cx="2117105" cy="865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Умеренная</a:t>
          </a:r>
          <a:endParaRPr lang="ru-RU" sz="2800" b="1" kern="1200" dirty="0"/>
        </a:p>
      </dsp:txBody>
      <dsp:txXfrm>
        <a:off x="2593528" y="2229369"/>
        <a:ext cx="2117105" cy="865675"/>
      </dsp:txXfrm>
    </dsp:sp>
    <dsp:sp modelId="{74F29808-0A28-416D-8A49-969743862C89}">
      <dsp:nvSpPr>
        <dsp:cNvPr id="0" name=""/>
        <dsp:cNvSpPr/>
      </dsp:nvSpPr>
      <dsp:spPr>
        <a:xfrm>
          <a:off x="4970944" y="2285998"/>
          <a:ext cx="1520359" cy="1450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Галопирующая</a:t>
          </a:r>
          <a:endParaRPr lang="ru-RU" sz="2800" b="1" kern="1200" dirty="0"/>
        </a:p>
      </dsp:txBody>
      <dsp:txXfrm>
        <a:off x="4970944" y="2285998"/>
        <a:ext cx="1520359" cy="1450464"/>
      </dsp:txXfrm>
    </dsp:sp>
    <dsp:sp modelId="{60D55D4A-2BC9-4309-BE80-9B33536C360B}">
      <dsp:nvSpPr>
        <dsp:cNvPr id="0" name=""/>
        <dsp:cNvSpPr/>
      </dsp:nvSpPr>
      <dsp:spPr>
        <a:xfrm>
          <a:off x="6768060" y="2229369"/>
          <a:ext cx="1509631" cy="1695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Гиперинфляция</a:t>
          </a:r>
          <a:endParaRPr lang="ru-RU" sz="2800" b="1" kern="1200" dirty="0"/>
        </a:p>
      </dsp:txBody>
      <dsp:txXfrm>
        <a:off x="6768060" y="2229369"/>
        <a:ext cx="1509631" cy="169520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9FEB5F-44A5-4F47-BBF1-DA6DA83DBACF}">
      <dsp:nvSpPr>
        <dsp:cNvPr id="0" name=""/>
        <dsp:cNvSpPr/>
      </dsp:nvSpPr>
      <dsp:spPr>
        <a:xfrm>
          <a:off x="4140460" y="2895071"/>
          <a:ext cx="2483358" cy="397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746"/>
              </a:lnTo>
              <a:lnTo>
                <a:pt x="2483358" y="198746"/>
              </a:lnTo>
              <a:lnTo>
                <a:pt x="2483358" y="3974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3597758" y="2895071"/>
          <a:ext cx="542701" cy="397493"/>
        </a:xfrm>
        <a:custGeom>
          <a:avLst/>
          <a:gdLst/>
          <a:ahLst/>
          <a:cxnLst/>
          <a:rect l="0" t="0" r="0" b="0"/>
          <a:pathLst>
            <a:path>
              <a:moveTo>
                <a:pt x="542701" y="0"/>
              </a:moveTo>
              <a:lnTo>
                <a:pt x="542701" y="198746"/>
              </a:lnTo>
              <a:lnTo>
                <a:pt x="0" y="198746"/>
              </a:lnTo>
              <a:lnTo>
                <a:pt x="0" y="3974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82466-3306-4557-96E4-6D97CED64D14}">
      <dsp:nvSpPr>
        <dsp:cNvPr id="0" name=""/>
        <dsp:cNvSpPr/>
      </dsp:nvSpPr>
      <dsp:spPr>
        <a:xfrm>
          <a:off x="1114400" y="2895071"/>
          <a:ext cx="3026059" cy="397493"/>
        </a:xfrm>
        <a:custGeom>
          <a:avLst/>
          <a:gdLst/>
          <a:ahLst/>
          <a:cxnLst/>
          <a:rect l="0" t="0" r="0" b="0"/>
          <a:pathLst>
            <a:path>
              <a:moveTo>
                <a:pt x="3026059" y="0"/>
              </a:moveTo>
              <a:lnTo>
                <a:pt x="3026059" y="198746"/>
              </a:lnTo>
              <a:lnTo>
                <a:pt x="0" y="198746"/>
              </a:lnTo>
              <a:lnTo>
                <a:pt x="0" y="3974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1998984" y="1355845"/>
          <a:ext cx="4282951" cy="1539226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Барьеры монопольного рынка</a:t>
          </a:r>
          <a:endParaRPr lang="ru-RU" sz="3600" b="1" kern="1200" dirty="0"/>
        </a:p>
      </dsp:txBody>
      <dsp:txXfrm>
        <a:off x="1998984" y="1355845"/>
        <a:ext cx="4282951" cy="1539226"/>
      </dsp:txXfrm>
    </dsp:sp>
    <dsp:sp modelId="{3F152074-0C14-4B46-B21E-8261A9BE132D}">
      <dsp:nvSpPr>
        <dsp:cNvPr id="0" name=""/>
        <dsp:cNvSpPr/>
      </dsp:nvSpPr>
      <dsp:spPr>
        <a:xfrm>
          <a:off x="955" y="3292564"/>
          <a:ext cx="2226889" cy="583557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?</a:t>
          </a:r>
          <a:endParaRPr lang="ru-RU" sz="4000" b="1" kern="1200" dirty="0"/>
        </a:p>
      </dsp:txBody>
      <dsp:txXfrm>
        <a:off x="955" y="3292564"/>
        <a:ext cx="2226889" cy="583557"/>
      </dsp:txXfrm>
    </dsp:sp>
    <dsp:sp modelId="{9CFBE578-DD8E-48E7-B675-62C492642645}">
      <dsp:nvSpPr>
        <dsp:cNvPr id="0" name=""/>
        <dsp:cNvSpPr/>
      </dsp:nvSpPr>
      <dsp:spPr>
        <a:xfrm>
          <a:off x="2625338" y="3292564"/>
          <a:ext cx="1944839" cy="555705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?</a:t>
          </a:r>
          <a:endParaRPr lang="ru-RU" sz="4000" b="1" kern="1200" dirty="0"/>
        </a:p>
      </dsp:txBody>
      <dsp:txXfrm>
        <a:off x="2625338" y="3292564"/>
        <a:ext cx="1944839" cy="555705"/>
      </dsp:txXfrm>
    </dsp:sp>
    <dsp:sp modelId="{DB3974C4-D5B0-4844-B770-881257CC7586}">
      <dsp:nvSpPr>
        <dsp:cNvPr id="0" name=""/>
        <dsp:cNvSpPr/>
      </dsp:nvSpPr>
      <dsp:spPr>
        <a:xfrm>
          <a:off x="4967671" y="3292564"/>
          <a:ext cx="3312292" cy="60817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Экономические</a:t>
          </a:r>
          <a:endParaRPr lang="ru-RU" sz="3600" kern="1200" dirty="0"/>
        </a:p>
      </dsp:txBody>
      <dsp:txXfrm>
        <a:off x="4967671" y="3292564"/>
        <a:ext cx="3312292" cy="60817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9FEB5F-44A5-4F47-BBF1-DA6DA83DBACF}">
      <dsp:nvSpPr>
        <dsp:cNvPr id="0" name=""/>
        <dsp:cNvSpPr/>
      </dsp:nvSpPr>
      <dsp:spPr>
        <a:xfrm>
          <a:off x="4140460" y="2620591"/>
          <a:ext cx="2504153" cy="3603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172"/>
              </a:lnTo>
              <a:lnTo>
                <a:pt x="2504153" y="180172"/>
              </a:lnTo>
              <a:lnTo>
                <a:pt x="2504153" y="3603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3652090" y="2620591"/>
          <a:ext cx="488369" cy="360344"/>
        </a:xfrm>
        <a:custGeom>
          <a:avLst/>
          <a:gdLst/>
          <a:ahLst/>
          <a:cxnLst/>
          <a:rect l="0" t="0" r="0" b="0"/>
          <a:pathLst>
            <a:path>
              <a:moveTo>
                <a:pt x="488369" y="0"/>
              </a:moveTo>
              <a:lnTo>
                <a:pt x="488369" y="180172"/>
              </a:lnTo>
              <a:lnTo>
                <a:pt x="0" y="180172"/>
              </a:lnTo>
              <a:lnTo>
                <a:pt x="0" y="3603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82466-3306-4557-96E4-6D97CED64D14}">
      <dsp:nvSpPr>
        <dsp:cNvPr id="0" name=""/>
        <dsp:cNvSpPr/>
      </dsp:nvSpPr>
      <dsp:spPr>
        <a:xfrm>
          <a:off x="1147937" y="2620591"/>
          <a:ext cx="2992522" cy="360344"/>
        </a:xfrm>
        <a:custGeom>
          <a:avLst/>
          <a:gdLst/>
          <a:ahLst/>
          <a:cxnLst/>
          <a:rect l="0" t="0" r="0" b="0"/>
          <a:pathLst>
            <a:path>
              <a:moveTo>
                <a:pt x="2992522" y="0"/>
              </a:moveTo>
              <a:lnTo>
                <a:pt x="2992522" y="180172"/>
              </a:lnTo>
              <a:lnTo>
                <a:pt x="0" y="180172"/>
              </a:lnTo>
              <a:lnTo>
                <a:pt x="0" y="3603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2199121" y="1225218"/>
          <a:ext cx="3882676" cy="1395373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Барьеры монопольного рынка</a:t>
          </a:r>
          <a:endParaRPr lang="ru-RU" sz="3600" b="1" kern="1200" dirty="0"/>
        </a:p>
      </dsp:txBody>
      <dsp:txXfrm>
        <a:off x="2199121" y="1225218"/>
        <a:ext cx="3882676" cy="1395373"/>
      </dsp:txXfrm>
    </dsp:sp>
    <dsp:sp modelId="{3F152074-0C14-4B46-B21E-8261A9BE132D}">
      <dsp:nvSpPr>
        <dsp:cNvPr id="0" name=""/>
        <dsp:cNvSpPr/>
      </dsp:nvSpPr>
      <dsp:spPr>
        <a:xfrm>
          <a:off x="4007" y="2980936"/>
          <a:ext cx="2287860" cy="943012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Юридические</a:t>
          </a:r>
          <a:endParaRPr lang="ru-RU" sz="4000" b="1" kern="1200" dirty="0"/>
        </a:p>
      </dsp:txBody>
      <dsp:txXfrm>
        <a:off x="4007" y="2980936"/>
        <a:ext cx="2287860" cy="943012"/>
      </dsp:txXfrm>
    </dsp:sp>
    <dsp:sp modelId="{9CFBE578-DD8E-48E7-B675-62C492642645}">
      <dsp:nvSpPr>
        <dsp:cNvPr id="0" name=""/>
        <dsp:cNvSpPr/>
      </dsp:nvSpPr>
      <dsp:spPr>
        <a:xfrm>
          <a:off x="2652212" y="2980936"/>
          <a:ext cx="1999756" cy="1050429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Естественные</a:t>
          </a:r>
          <a:endParaRPr lang="ru-RU" sz="4000" b="1" kern="1200" dirty="0"/>
        </a:p>
      </dsp:txBody>
      <dsp:txXfrm>
        <a:off x="2652212" y="2980936"/>
        <a:ext cx="1999756" cy="1050429"/>
      </dsp:txXfrm>
    </dsp:sp>
    <dsp:sp modelId="{DB3974C4-D5B0-4844-B770-881257CC7586}">
      <dsp:nvSpPr>
        <dsp:cNvPr id="0" name=""/>
        <dsp:cNvSpPr/>
      </dsp:nvSpPr>
      <dsp:spPr>
        <a:xfrm>
          <a:off x="5012313" y="2980936"/>
          <a:ext cx="3264599" cy="905571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Экономические</a:t>
          </a:r>
          <a:endParaRPr lang="ru-RU" sz="3600" b="1" kern="1200" dirty="0"/>
        </a:p>
      </dsp:txBody>
      <dsp:txXfrm>
        <a:off x="5012313" y="2980936"/>
        <a:ext cx="3264599" cy="905571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F28059-991B-4772-97B2-B74B9C1E700A}">
      <dsp:nvSpPr>
        <dsp:cNvPr id="0" name=""/>
        <dsp:cNvSpPr/>
      </dsp:nvSpPr>
      <dsp:spPr>
        <a:xfrm>
          <a:off x="4087774" y="1805412"/>
          <a:ext cx="3486973" cy="4677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007"/>
              </a:lnTo>
              <a:lnTo>
                <a:pt x="3486973" y="321007"/>
              </a:lnTo>
              <a:lnTo>
                <a:pt x="3486973" y="4677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BBFB04-E691-42F6-B365-3916A509B0B0}">
      <dsp:nvSpPr>
        <dsp:cNvPr id="0" name=""/>
        <dsp:cNvSpPr/>
      </dsp:nvSpPr>
      <dsp:spPr>
        <a:xfrm>
          <a:off x="4087774" y="1805412"/>
          <a:ext cx="1795991" cy="4677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007"/>
              </a:lnTo>
              <a:lnTo>
                <a:pt x="1795991" y="321007"/>
              </a:lnTo>
              <a:lnTo>
                <a:pt x="1795991" y="4677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BE6538-91AA-4ED9-9D1B-B14EC8E9B8B2}">
      <dsp:nvSpPr>
        <dsp:cNvPr id="0" name=""/>
        <dsp:cNvSpPr/>
      </dsp:nvSpPr>
      <dsp:spPr>
        <a:xfrm>
          <a:off x="4087774" y="1805412"/>
          <a:ext cx="105008" cy="4677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007"/>
              </a:lnTo>
              <a:lnTo>
                <a:pt x="105008" y="321007"/>
              </a:lnTo>
              <a:lnTo>
                <a:pt x="105008" y="4677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E38069-534F-4B85-A9D8-8DA547DE7458}">
      <dsp:nvSpPr>
        <dsp:cNvPr id="0" name=""/>
        <dsp:cNvSpPr/>
      </dsp:nvSpPr>
      <dsp:spPr>
        <a:xfrm>
          <a:off x="1848616" y="2883371"/>
          <a:ext cx="225322" cy="642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2852"/>
              </a:lnTo>
              <a:lnTo>
                <a:pt x="225322" y="64285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AFD2-9320-4D7E-87D1-D2E74C53BDD4}">
      <dsp:nvSpPr>
        <dsp:cNvPr id="0" name=""/>
        <dsp:cNvSpPr/>
      </dsp:nvSpPr>
      <dsp:spPr>
        <a:xfrm>
          <a:off x="2449477" y="1805412"/>
          <a:ext cx="1638296" cy="467745"/>
        </a:xfrm>
        <a:custGeom>
          <a:avLst/>
          <a:gdLst/>
          <a:ahLst/>
          <a:cxnLst/>
          <a:rect l="0" t="0" r="0" b="0"/>
          <a:pathLst>
            <a:path>
              <a:moveTo>
                <a:pt x="1638296" y="0"/>
              </a:moveTo>
              <a:lnTo>
                <a:pt x="1638296" y="321007"/>
              </a:lnTo>
              <a:lnTo>
                <a:pt x="0" y="321007"/>
              </a:lnTo>
              <a:lnTo>
                <a:pt x="0" y="4677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DCA62D-3747-4BF3-9BB6-DAB8D46418BC}">
      <dsp:nvSpPr>
        <dsp:cNvPr id="0" name=""/>
        <dsp:cNvSpPr/>
      </dsp:nvSpPr>
      <dsp:spPr>
        <a:xfrm>
          <a:off x="147169" y="2971910"/>
          <a:ext cx="209625" cy="642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2852"/>
              </a:lnTo>
              <a:lnTo>
                <a:pt x="209625" y="64285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32D88-F695-48B1-93F8-DAACBB8622FD}">
      <dsp:nvSpPr>
        <dsp:cNvPr id="0" name=""/>
        <dsp:cNvSpPr/>
      </dsp:nvSpPr>
      <dsp:spPr>
        <a:xfrm>
          <a:off x="706172" y="1805412"/>
          <a:ext cx="3381601" cy="467745"/>
        </a:xfrm>
        <a:custGeom>
          <a:avLst/>
          <a:gdLst/>
          <a:ahLst/>
          <a:cxnLst/>
          <a:rect l="0" t="0" r="0" b="0"/>
          <a:pathLst>
            <a:path>
              <a:moveTo>
                <a:pt x="3381601" y="0"/>
              </a:moveTo>
              <a:lnTo>
                <a:pt x="3381601" y="321007"/>
              </a:lnTo>
              <a:lnTo>
                <a:pt x="0" y="321007"/>
              </a:lnTo>
              <a:lnTo>
                <a:pt x="0" y="4677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8BB8-9B49-430E-BCA3-482F425A11E6}">
      <dsp:nvSpPr>
        <dsp:cNvPr id="0" name=""/>
        <dsp:cNvSpPr/>
      </dsp:nvSpPr>
      <dsp:spPr>
        <a:xfrm>
          <a:off x="2080158" y="1118174"/>
          <a:ext cx="4015231" cy="6872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b="1" kern="1200" dirty="0" smtClean="0"/>
            <a:t>?</a:t>
          </a:r>
          <a:endParaRPr lang="ru-RU" sz="4500" b="1" kern="1200" dirty="0"/>
        </a:p>
      </dsp:txBody>
      <dsp:txXfrm>
        <a:off x="2080158" y="1118174"/>
        <a:ext cx="4015231" cy="687237"/>
      </dsp:txXfrm>
    </dsp:sp>
    <dsp:sp modelId="{2892E2C9-0B59-44B5-8595-C69C1E9EBBA6}">
      <dsp:nvSpPr>
        <dsp:cNvPr id="0" name=""/>
        <dsp:cNvSpPr/>
      </dsp:nvSpPr>
      <dsp:spPr>
        <a:xfrm>
          <a:off x="7418" y="2273157"/>
          <a:ext cx="1397506" cy="698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b="1" kern="1200" dirty="0" smtClean="0"/>
            <a:t>Фр.</a:t>
          </a:r>
          <a:endParaRPr lang="ru-RU" sz="4500" b="1" kern="1200" dirty="0"/>
        </a:p>
      </dsp:txBody>
      <dsp:txXfrm>
        <a:off x="7418" y="2273157"/>
        <a:ext cx="1397506" cy="698753"/>
      </dsp:txXfrm>
    </dsp:sp>
    <dsp:sp modelId="{A677567D-2F2F-4441-92C3-84FB7411CE78}">
      <dsp:nvSpPr>
        <dsp:cNvPr id="0" name=""/>
        <dsp:cNvSpPr/>
      </dsp:nvSpPr>
      <dsp:spPr>
        <a:xfrm>
          <a:off x="356795" y="3265387"/>
          <a:ext cx="1397506" cy="698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b="1" kern="1200" dirty="0" err="1" smtClean="0"/>
            <a:t>Ес</a:t>
          </a:r>
          <a:r>
            <a:rPr lang="ru-RU" sz="4500" b="1" kern="1200" dirty="0" smtClean="0"/>
            <a:t>..</a:t>
          </a:r>
          <a:endParaRPr lang="ru-RU" sz="4500" b="1" kern="1200" dirty="0"/>
        </a:p>
      </dsp:txBody>
      <dsp:txXfrm>
        <a:off x="356795" y="3265387"/>
        <a:ext cx="1397506" cy="698753"/>
      </dsp:txXfrm>
    </dsp:sp>
    <dsp:sp modelId="{9CFBE578-DD8E-48E7-B675-62C492642645}">
      <dsp:nvSpPr>
        <dsp:cNvPr id="0" name=""/>
        <dsp:cNvSpPr/>
      </dsp:nvSpPr>
      <dsp:spPr>
        <a:xfrm>
          <a:off x="1698401" y="2273157"/>
          <a:ext cx="1502151" cy="6102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b="1" kern="1200" dirty="0" smtClean="0"/>
            <a:t>Ст….</a:t>
          </a:r>
          <a:endParaRPr lang="ru-RU" sz="4500" b="1" kern="1200" dirty="0"/>
        </a:p>
      </dsp:txBody>
      <dsp:txXfrm>
        <a:off x="1698401" y="2273157"/>
        <a:ext cx="1502151" cy="610214"/>
      </dsp:txXfrm>
    </dsp:sp>
    <dsp:sp modelId="{884A7690-D713-4C12-9C7C-426449D4DEF8}">
      <dsp:nvSpPr>
        <dsp:cNvPr id="0" name=""/>
        <dsp:cNvSpPr/>
      </dsp:nvSpPr>
      <dsp:spPr>
        <a:xfrm>
          <a:off x="2073939" y="3176848"/>
          <a:ext cx="1397506" cy="698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b="1" kern="1200" dirty="0" smtClean="0"/>
            <a:t>Тех…</a:t>
          </a:r>
          <a:endParaRPr lang="ru-RU" sz="4500" b="1" kern="1200" dirty="0"/>
        </a:p>
      </dsp:txBody>
      <dsp:txXfrm>
        <a:off x="2073939" y="3176848"/>
        <a:ext cx="1397506" cy="698753"/>
      </dsp:txXfrm>
    </dsp:sp>
    <dsp:sp modelId="{CF5B7149-CCB9-4436-BD0E-05D30C53C54D}">
      <dsp:nvSpPr>
        <dsp:cNvPr id="0" name=""/>
        <dsp:cNvSpPr/>
      </dsp:nvSpPr>
      <dsp:spPr>
        <a:xfrm>
          <a:off x="3494029" y="2273157"/>
          <a:ext cx="1397506" cy="698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b="1" kern="1200" dirty="0" err="1" smtClean="0"/>
            <a:t>Сез</a:t>
          </a:r>
          <a:r>
            <a:rPr lang="ru-RU" sz="4500" b="1" kern="1200" dirty="0" smtClean="0"/>
            <a:t>…</a:t>
          </a:r>
          <a:endParaRPr lang="ru-RU" sz="4500" b="1" kern="1200" dirty="0"/>
        </a:p>
      </dsp:txBody>
      <dsp:txXfrm>
        <a:off x="3494029" y="2273157"/>
        <a:ext cx="1397506" cy="698753"/>
      </dsp:txXfrm>
    </dsp:sp>
    <dsp:sp modelId="{60D55D4A-2BC9-4309-BE80-9B33536C360B}">
      <dsp:nvSpPr>
        <dsp:cNvPr id="0" name=""/>
        <dsp:cNvSpPr/>
      </dsp:nvSpPr>
      <dsp:spPr>
        <a:xfrm>
          <a:off x="5185012" y="2273157"/>
          <a:ext cx="1397506" cy="698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b="1" kern="1200" dirty="0" err="1" smtClean="0"/>
            <a:t>Ск</a:t>
          </a:r>
          <a:r>
            <a:rPr lang="ru-RU" sz="4500" b="1" kern="1200" dirty="0" smtClean="0"/>
            <a:t>…</a:t>
          </a:r>
          <a:endParaRPr lang="ru-RU" sz="4500" b="1" kern="1200" dirty="0"/>
        </a:p>
      </dsp:txBody>
      <dsp:txXfrm>
        <a:off x="5185012" y="2273157"/>
        <a:ext cx="1397506" cy="698753"/>
      </dsp:txXfrm>
    </dsp:sp>
    <dsp:sp modelId="{F4034E2E-2576-4E98-96BA-793B6F645629}">
      <dsp:nvSpPr>
        <dsp:cNvPr id="0" name=""/>
        <dsp:cNvSpPr/>
      </dsp:nvSpPr>
      <dsp:spPr>
        <a:xfrm>
          <a:off x="6875994" y="2273157"/>
          <a:ext cx="1397506" cy="698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b="1" kern="1200" dirty="0" smtClean="0"/>
            <a:t>Ц…</a:t>
          </a:r>
          <a:endParaRPr lang="ru-RU" sz="4500" b="1" kern="1200" dirty="0"/>
        </a:p>
      </dsp:txBody>
      <dsp:txXfrm>
        <a:off x="6875994" y="2273157"/>
        <a:ext cx="1397506" cy="6987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EA49-1FB9-4B39-804D-AB413F841BA6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E1F-DAF1-4D2E-9AB3-CDD23E957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EA49-1FB9-4B39-804D-AB413F841BA6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E1F-DAF1-4D2E-9AB3-CDD23E957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EA49-1FB9-4B39-804D-AB413F841BA6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E1F-DAF1-4D2E-9AB3-CDD23E957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EA49-1FB9-4B39-804D-AB413F841BA6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E1F-DAF1-4D2E-9AB3-CDD23E957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EA49-1FB9-4B39-804D-AB413F841BA6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E1F-DAF1-4D2E-9AB3-CDD23E957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EA49-1FB9-4B39-804D-AB413F841BA6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E1F-DAF1-4D2E-9AB3-CDD23E957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EA49-1FB9-4B39-804D-AB413F841BA6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E1F-DAF1-4D2E-9AB3-CDD23E957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EA49-1FB9-4B39-804D-AB413F841BA6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E1F-DAF1-4D2E-9AB3-CDD23E957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EA49-1FB9-4B39-804D-AB413F841BA6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E1F-DAF1-4D2E-9AB3-CDD23E957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EA49-1FB9-4B39-804D-AB413F841BA6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E1F-DAF1-4D2E-9AB3-CDD23E957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EA49-1FB9-4B39-804D-AB413F841BA6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E1F-DAF1-4D2E-9AB3-CDD23E957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AEA49-1FB9-4B39-804D-AB413F841BA6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CDE1F-DAF1-4D2E-9AB3-CDD23E957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7.xml"/><Relationship Id="rId2" Type="http://schemas.openxmlformats.org/officeDocument/2006/relationships/diagramData" Target="../diagrams/data3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7.xml"/><Relationship Id="rId5" Type="http://schemas.openxmlformats.org/officeDocument/2006/relationships/diagramColors" Target="../diagrams/colors37.xml"/><Relationship Id="rId4" Type="http://schemas.openxmlformats.org/officeDocument/2006/relationships/diagramQuickStyle" Target="../diagrams/quickStyle3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8.xml"/><Relationship Id="rId2" Type="http://schemas.openxmlformats.org/officeDocument/2006/relationships/diagramData" Target="../diagrams/data3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8.xml"/><Relationship Id="rId5" Type="http://schemas.openxmlformats.org/officeDocument/2006/relationships/diagramColors" Target="../diagrams/colors38.xml"/><Relationship Id="rId4" Type="http://schemas.openxmlformats.org/officeDocument/2006/relationships/diagramQuickStyle" Target="../diagrams/quickStyle3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9.xml"/><Relationship Id="rId2" Type="http://schemas.openxmlformats.org/officeDocument/2006/relationships/diagramData" Target="../diagrams/data3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9.xml"/><Relationship Id="rId5" Type="http://schemas.openxmlformats.org/officeDocument/2006/relationships/diagramColors" Target="../diagrams/colors39.xml"/><Relationship Id="rId4" Type="http://schemas.openxmlformats.org/officeDocument/2006/relationships/diagramQuickStyle" Target="../diagrams/quickStyle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0.xml"/><Relationship Id="rId2" Type="http://schemas.openxmlformats.org/officeDocument/2006/relationships/diagramData" Target="../diagrams/data4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0.xml"/><Relationship Id="rId5" Type="http://schemas.openxmlformats.org/officeDocument/2006/relationships/diagramColors" Target="../diagrams/colors40.xml"/><Relationship Id="rId4" Type="http://schemas.openxmlformats.org/officeDocument/2006/relationships/diagramQuickStyle" Target="../diagrams/quickStyle4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1.xml"/><Relationship Id="rId2" Type="http://schemas.openxmlformats.org/officeDocument/2006/relationships/diagramData" Target="../diagrams/data4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1.xml"/><Relationship Id="rId5" Type="http://schemas.openxmlformats.org/officeDocument/2006/relationships/diagramColors" Target="../diagrams/colors41.xml"/><Relationship Id="rId4" Type="http://schemas.openxmlformats.org/officeDocument/2006/relationships/diagramQuickStyle" Target="../diagrams/quickStyle4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2.xml"/><Relationship Id="rId2" Type="http://schemas.openxmlformats.org/officeDocument/2006/relationships/diagramData" Target="../diagrams/data4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2.xml"/><Relationship Id="rId5" Type="http://schemas.openxmlformats.org/officeDocument/2006/relationships/diagramColors" Target="../diagrams/colors42.xml"/><Relationship Id="rId4" Type="http://schemas.openxmlformats.org/officeDocument/2006/relationships/diagramQuickStyle" Target="../diagrams/quickStyle4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3.xml"/><Relationship Id="rId2" Type="http://schemas.openxmlformats.org/officeDocument/2006/relationships/diagramData" Target="../diagrams/data4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3.xml"/><Relationship Id="rId5" Type="http://schemas.openxmlformats.org/officeDocument/2006/relationships/diagramColors" Target="../diagrams/colors43.xml"/><Relationship Id="rId4" Type="http://schemas.openxmlformats.org/officeDocument/2006/relationships/diagramQuickStyle" Target="../diagrams/quickStyle4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4.xml"/><Relationship Id="rId2" Type="http://schemas.openxmlformats.org/officeDocument/2006/relationships/diagramData" Target="../diagrams/data4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4.xml"/><Relationship Id="rId5" Type="http://schemas.openxmlformats.org/officeDocument/2006/relationships/diagramColors" Target="../diagrams/colors44.xml"/><Relationship Id="rId4" Type="http://schemas.openxmlformats.org/officeDocument/2006/relationships/diagramQuickStyle" Target="../diagrams/quickStyle4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5.xml"/><Relationship Id="rId2" Type="http://schemas.openxmlformats.org/officeDocument/2006/relationships/diagramData" Target="../diagrams/data4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5.xml"/><Relationship Id="rId5" Type="http://schemas.openxmlformats.org/officeDocument/2006/relationships/diagramColors" Target="../diagrams/colors45.xml"/><Relationship Id="rId4" Type="http://schemas.openxmlformats.org/officeDocument/2006/relationships/diagramQuickStyle" Target="../diagrams/quickStyle4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6.xml"/><Relationship Id="rId2" Type="http://schemas.openxmlformats.org/officeDocument/2006/relationships/diagramData" Target="../diagrams/data4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6.xml"/><Relationship Id="rId5" Type="http://schemas.openxmlformats.org/officeDocument/2006/relationships/diagramColors" Target="../diagrams/colors46.xml"/><Relationship Id="rId4" Type="http://schemas.openxmlformats.org/officeDocument/2006/relationships/diagramQuickStyle" Target="../diagrams/quickStyle4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7.xml"/><Relationship Id="rId2" Type="http://schemas.openxmlformats.org/officeDocument/2006/relationships/diagramData" Target="../diagrams/data4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7.xml"/><Relationship Id="rId5" Type="http://schemas.openxmlformats.org/officeDocument/2006/relationships/diagramColors" Target="../diagrams/colors47.xml"/><Relationship Id="rId4" Type="http://schemas.openxmlformats.org/officeDocument/2006/relationships/diagramQuickStyle" Target="../diagrams/quickStyle4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8.xml"/><Relationship Id="rId2" Type="http://schemas.openxmlformats.org/officeDocument/2006/relationships/diagramData" Target="../diagrams/data4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8.xml"/><Relationship Id="rId5" Type="http://schemas.openxmlformats.org/officeDocument/2006/relationships/diagramColors" Target="../diagrams/colors48.xml"/><Relationship Id="rId4" Type="http://schemas.openxmlformats.org/officeDocument/2006/relationships/diagramQuickStyle" Target="../diagrams/quickStyle48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9.xml"/><Relationship Id="rId2" Type="http://schemas.openxmlformats.org/officeDocument/2006/relationships/diagramData" Target="../diagrams/data4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9.xml"/><Relationship Id="rId5" Type="http://schemas.openxmlformats.org/officeDocument/2006/relationships/diagramColors" Target="../diagrams/colors49.xml"/><Relationship Id="rId4" Type="http://schemas.openxmlformats.org/officeDocument/2006/relationships/diagramQuickStyle" Target="../diagrams/quickStyle4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83671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83671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83671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83671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83671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83671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83671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83671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83671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83671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83671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83671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83671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67544" y="260648"/>
          <a:ext cx="828092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67544" y="260648"/>
          <a:ext cx="828092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67544" y="260648"/>
          <a:ext cx="828092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67544" y="260648"/>
          <a:ext cx="828092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83671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83671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83671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83671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83671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83671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83671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260648"/>
          <a:ext cx="828092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260648"/>
          <a:ext cx="828092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83671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83671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67544" y="260648"/>
          <a:ext cx="828092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67544" y="260648"/>
          <a:ext cx="828092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836712"/>
          <a:ext cx="889248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836712"/>
          <a:ext cx="889248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836712"/>
          <a:ext cx="889248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83671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836712"/>
          <a:ext cx="889248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836712"/>
          <a:ext cx="889248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332656"/>
          <a:ext cx="828092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332656"/>
          <a:ext cx="828092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83671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83671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83671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83671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83671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83671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83671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83671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83671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83671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83671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621</Words>
  <Application>Microsoft Office PowerPoint</Application>
  <PresentationFormat>Экран (4:3)</PresentationFormat>
  <Paragraphs>276</Paragraphs>
  <Slides>49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Leonid</dc:creator>
  <cp:lastModifiedBy>Leonid</cp:lastModifiedBy>
  <cp:revision>24</cp:revision>
  <dcterms:created xsi:type="dcterms:W3CDTF">2014-05-01T13:17:27Z</dcterms:created>
  <dcterms:modified xsi:type="dcterms:W3CDTF">2015-02-13T10:57:10Z</dcterms:modified>
</cp:coreProperties>
</file>