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8" r:id="rId2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35" autoAdjust="0"/>
    <p:restoredTop sz="86888" autoAdjust="0"/>
  </p:normalViewPr>
  <p:slideViewPr>
    <p:cSldViewPr>
      <p:cViewPr varScale="1">
        <p:scale>
          <a:sx n="80" d="100"/>
          <a:sy n="80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DB77-E743-4F2D-A1AB-C45FF0D2AF07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04968-7645-424E-A79D-792468DDD5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1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05A6C3-7DC5-4010-8907-163F0DE17A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87EF-DA5B-4232-A36B-C3062E8F043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0"/>
            <a:ext cx="8892480" cy="4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ru-RU" sz="1800" b="1" dirty="0">
                <a:solidFill>
                  <a:prstClr val="black"/>
                </a:solidFill>
              </a:rPr>
              <a:t>Количество победителей/призёров РЭ </a:t>
            </a:r>
            <a:r>
              <a:rPr lang="ru-RU" sz="1800" b="1" dirty="0" err="1">
                <a:solidFill>
                  <a:prstClr val="black"/>
                </a:solidFill>
              </a:rPr>
              <a:t>ВсОШ</a:t>
            </a:r>
            <a:r>
              <a:rPr lang="ru-RU" sz="1800" b="1" dirty="0">
                <a:solidFill>
                  <a:prstClr val="black"/>
                </a:solidFill>
              </a:rPr>
              <a:t> и ОШ РС(Я) в ФТЛ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136698"/>
              </p:ext>
            </p:extLst>
          </p:nvPr>
        </p:nvGraphicFramePr>
        <p:xfrm>
          <a:off x="357369" y="331930"/>
          <a:ext cx="8535111" cy="609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801368709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929624487"/>
                    </a:ext>
                  </a:extLst>
                </a:gridCol>
                <a:gridCol w="792088"/>
              </a:tblGrid>
              <a:tr h="307313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/>
                        <a:t>2021-22</a:t>
                      </a:r>
                      <a:endParaRPr lang="ru-RU" sz="12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РУССКИЙ</a:t>
                      </a:r>
                      <a:r>
                        <a:rPr lang="ru-RU" sz="1250" i="0" baseline="0" dirty="0"/>
                        <a:t> ЯЗЫК</a:t>
                      </a:r>
                      <a:endParaRPr lang="ru-RU" sz="125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6919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0663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7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9103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АНГЛИЙСКИЙ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ЭКОЛОГИЯ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9739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25831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1923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ПРАВО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8015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МХК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4107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ОБЖ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АСТРОНОМИЯ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algn="ctr"/>
                      <a:r>
                        <a:rPr lang="ru-RU" sz="1250" i="0" dirty="0"/>
                        <a:t>ПОЛИТЕХНИЧЕСКАЯ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ИТОГО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44</a:t>
                      </a:r>
                      <a:endParaRPr lang="ru-RU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103298" y="6463040"/>
            <a:ext cx="8496943" cy="238336"/>
          </a:xfrm>
          <a:prstGeom prst="rect">
            <a:avLst/>
          </a:prstGeom>
        </p:spPr>
        <p:txBody>
          <a:bodyPr vert="horz" lIns="182880" tIns="0">
            <a:no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Clr>
                <a:srgbClr val="F07F09"/>
              </a:buClr>
              <a:defRPr/>
            </a:pPr>
            <a:r>
              <a:rPr lang="ru-RU" sz="1200" dirty="0">
                <a:solidFill>
                  <a:srgbClr val="FF0000"/>
                </a:solidFill>
              </a:rPr>
              <a:t>*Включая: Государственную политехническую олимпиаду школьников РС(Я), олимпиады Эйлера и Максвелла в 7-8 </a:t>
            </a:r>
            <a:r>
              <a:rPr lang="ru-RU" sz="1200" dirty="0" err="1">
                <a:solidFill>
                  <a:srgbClr val="FF0000"/>
                </a:solidFill>
              </a:rPr>
              <a:t>кл</a:t>
            </a:r>
            <a:r>
              <a:rPr lang="ru-RU" sz="1200" dirty="0">
                <a:solidFill>
                  <a:srgbClr val="FF0000"/>
                </a:solidFill>
              </a:rPr>
              <a:t>. (математика и физика), ГОШ по информатике (7-8 </a:t>
            </a:r>
            <a:r>
              <a:rPr lang="ru-RU" sz="1200" dirty="0" err="1">
                <a:solidFill>
                  <a:srgbClr val="FF0000"/>
                </a:solidFill>
              </a:rPr>
              <a:t>кл</a:t>
            </a:r>
            <a:r>
              <a:rPr lang="ru-RU" sz="1200" dirty="0">
                <a:solidFill>
                  <a:srgbClr val="FF0000"/>
                </a:solidFill>
              </a:rPr>
              <a:t>.) проводимые по формату РЭ </a:t>
            </a:r>
            <a:r>
              <a:rPr lang="ru-RU" sz="1200" dirty="0" err="1">
                <a:solidFill>
                  <a:srgbClr val="FF0000"/>
                </a:solidFill>
              </a:rPr>
              <a:t>ВсОШ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8809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47926</TotalTime>
  <Words>246</Words>
  <Application>Microsoft Office PowerPoint</Application>
  <PresentationFormat>Экран (4:3)</PresentationFormat>
  <Paragraphs>202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2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учебно-воспитательной работы 201-2013 у.г.</dc:title>
  <dc:creator>Ноутбук</dc:creator>
  <cp:lastModifiedBy>Подвигин Леонид Владимирович</cp:lastModifiedBy>
  <cp:revision>1090</cp:revision>
  <cp:lastPrinted>2019-01-08T09:30:23Z</cp:lastPrinted>
  <dcterms:created xsi:type="dcterms:W3CDTF">2014-01-07T20:04:39Z</dcterms:created>
  <dcterms:modified xsi:type="dcterms:W3CDTF">2022-04-22T07:51:28Z</dcterms:modified>
</cp:coreProperties>
</file>